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6" r:id="rId5"/>
    <p:sldId id="260" r:id="rId6"/>
    <p:sldId id="318" r:id="rId7"/>
    <p:sldId id="296" r:id="rId8"/>
    <p:sldId id="310" r:id="rId9"/>
    <p:sldId id="297" r:id="rId10"/>
    <p:sldId id="298" r:id="rId11"/>
    <p:sldId id="302" r:id="rId12"/>
    <p:sldId id="299" r:id="rId13"/>
    <p:sldId id="300" r:id="rId14"/>
    <p:sldId id="301" r:id="rId15"/>
    <p:sldId id="305" r:id="rId16"/>
    <p:sldId id="304" r:id="rId17"/>
    <p:sldId id="306" r:id="rId18"/>
    <p:sldId id="307" r:id="rId19"/>
    <p:sldId id="308" r:id="rId20"/>
    <p:sldId id="312" r:id="rId21"/>
    <p:sldId id="313" r:id="rId22"/>
    <p:sldId id="315" r:id="rId23"/>
    <p:sldId id="316" r:id="rId24"/>
    <p:sldId id="317" r:id="rId25"/>
    <p:sldId id="293" r:id="rId26"/>
    <p:sldId id="295" r:id="rId27"/>
    <p:sldId id="3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  <p:cmAuthor id="2" name="Luka Andric" initials="LA" lastIdx="4" clrIdx="1">
    <p:extLst>
      <p:ext uri="{19B8F6BF-5375-455C-9EA6-DF929625EA0E}">
        <p15:presenceInfo xmlns:p15="http://schemas.microsoft.com/office/powerpoint/2012/main" userId="S-1-5-21-2698803562-3470295885-3449999710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 autoAdjust="0"/>
    <p:restoredTop sz="94377"/>
  </p:normalViewPr>
  <p:slideViewPr>
    <p:cSldViewPr snapToGrid="0" snapToObjects="1">
      <p:cViewPr varScale="1">
        <p:scale>
          <a:sx n="116" d="100"/>
          <a:sy n="116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4D94E-5AB5-427C-82A5-F638A0EDAC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6E8FAB-7F6C-4BFA-BDFB-176464358D43}">
      <dgm:prSet/>
      <dgm:spPr/>
      <dgm:t>
        <a:bodyPr/>
        <a:lstStyle/>
        <a:p>
          <a:r>
            <a:rPr lang="sr-Cyrl-RS"/>
            <a:t>Продаја имовине – низ радњи стечајног управника које имају за крајњи циљ намирење поверилаца</a:t>
          </a:r>
          <a:endParaRPr lang="en-US"/>
        </a:p>
      </dgm:t>
    </dgm:pt>
    <dgm:pt modelId="{8CF1907F-64F7-4A3D-BC7A-ED303A82C6A1}" type="parTrans" cxnId="{26663E69-9ED0-4B6C-B7F7-0C44D5470F85}">
      <dgm:prSet/>
      <dgm:spPr/>
      <dgm:t>
        <a:bodyPr/>
        <a:lstStyle/>
        <a:p>
          <a:endParaRPr lang="en-US"/>
        </a:p>
      </dgm:t>
    </dgm:pt>
    <dgm:pt modelId="{7C75F063-2F49-4A63-B647-4A87A6A6928E}" type="sibTrans" cxnId="{26663E69-9ED0-4B6C-B7F7-0C44D5470F85}">
      <dgm:prSet/>
      <dgm:spPr/>
      <dgm:t>
        <a:bodyPr/>
        <a:lstStyle/>
        <a:p>
          <a:endParaRPr lang="en-US"/>
        </a:p>
      </dgm:t>
    </dgm:pt>
    <dgm:pt modelId="{64BE2602-23DC-4678-B9AD-D5D7427F4DE9}">
      <dgm:prSet/>
      <dgm:spPr/>
      <dgm:t>
        <a:bodyPr/>
        <a:lstStyle/>
        <a:p>
          <a:pPr algn="ctr"/>
          <a:r>
            <a:rPr lang="sr-Cyrl-RS" dirty="0"/>
            <a:t>Обавезне радње у поступку који се окончава банкротством  - стечајно законодавство Србије не предвиђа намирење преносом имовине у својину поверилаца</a:t>
          </a:r>
          <a:endParaRPr lang="en-US" dirty="0"/>
        </a:p>
      </dgm:t>
    </dgm:pt>
    <dgm:pt modelId="{1D3B158A-0795-49AC-8591-D4066EF7412B}" type="parTrans" cxnId="{484EEA1F-1CF3-4A92-8550-BF64898A6B90}">
      <dgm:prSet/>
      <dgm:spPr/>
      <dgm:t>
        <a:bodyPr/>
        <a:lstStyle/>
        <a:p>
          <a:endParaRPr lang="en-US"/>
        </a:p>
      </dgm:t>
    </dgm:pt>
    <dgm:pt modelId="{E5E12A9F-F062-4946-AA14-E40EF6D4904B}" type="sibTrans" cxnId="{484EEA1F-1CF3-4A92-8550-BF64898A6B90}">
      <dgm:prSet/>
      <dgm:spPr/>
      <dgm:t>
        <a:bodyPr/>
        <a:lstStyle/>
        <a:p>
          <a:endParaRPr lang="en-US"/>
        </a:p>
      </dgm:t>
    </dgm:pt>
    <dgm:pt modelId="{5D45B166-90CA-4ECB-AD94-F2F9754C5E36}">
      <dgm:prSet/>
      <dgm:spPr/>
      <dgm:t>
        <a:bodyPr/>
        <a:lstStyle/>
        <a:p>
          <a:pPr algn="l"/>
          <a:endParaRPr lang="en-US"/>
        </a:p>
      </dgm:t>
    </dgm:pt>
    <dgm:pt modelId="{00346147-E7E9-43CA-B92D-937208129774}" type="parTrans" cxnId="{9A119CAB-5D04-447E-B1EA-81B875833517}">
      <dgm:prSet/>
      <dgm:spPr/>
      <dgm:t>
        <a:bodyPr/>
        <a:lstStyle/>
        <a:p>
          <a:endParaRPr lang="en-US"/>
        </a:p>
      </dgm:t>
    </dgm:pt>
    <dgm:pt modelId="{DB7F2E80-B9F9-4B25-ADFF-13A9B1440200}" type="sibTrans" cxnId="{9A119CAB-5D04-447E-B1EA-81B875833517}">
      <dgm:prSet/>
      <dgm:spPr/>
      <dgm:t>
        <a:bodyPr/>
        <a:lstStyle/>
        <a:p>
          <a:endParaRPr lang="en-US"/>
        </a:p>
      </dgm:t>
    </dgm:pt>
    <dgm:pt modelId="{125771D6-3360-4A10-A6C6-909867D79CC5}" type="pres">
      <dgm:prSet presAssocID="{27E4D94E-5AB5-427C-82A5-F638A0EDAC55}" presName="Name0" presStyleCnt="0">
        <dgm:presLayoutVars>
          <dgm:dir/>
          <dgm:resizeHandles val="exact"/>
        </dgm:presLayoutVars>
      </dgm:prSet>
      <dgm:spPr/>
    </dgm:pt>
    <dgm:pt modelId="{628B90E8-EC1D-4DA0-9592-ECCB32CEC6B9}" type="pres">
      <dgm:prSet presAssocID="{0F6E8FAB-7F6C-4BFA-BDFB-176464358D43}" presName="node" presStyleLbl="node1" presStyleIdx="0" presStyleCnt="2">
        <dgm:presLayoutVars>
          <dgm:bulletEnabled val="1"/>
        </dgm:presLayoutVars>
      </dgm:prSet>
      <dgm:spPr/>
    </dgm:pt>
    <dgm:pt modelId="{A9A45636-DDB2-4C48-9DF5-5DD685155314}" type="pres">
      <dgm:prSet presAssocID="{7C75F063-2F49-4A63-B647-4A87A6A6928E}" presName="sibTrans" presStyleLbl="sibTrans2D1" presStyleIdx="0" presStyleCnt="1"/>
      <dgm:spPr/>
    </dgm:pt>
    <dgm:pt modelId="{086CAA34-9368-420C-9A6C-E7C6837ECF4C}" type="pres">
      <dgm:prSet presAssocID="{7C75F063-2F49-4A63-B647-4A87A6A6928E}" presName="connectorText" presStyleLbl="sibTrans2D1" presStyleIdx="0" presStyleCnt="1"/>
      <dgm:spPr/>
    </dgm:pt>
    <dgm:pt modelId="{83AAF5DE-DD5E-4757-9778-6B1442DE8D06}" type="pres">
      <dgm:prSet presAssocID="{64BE2602-23DC-4678-B9AD-D5D7427F4DE9}" presName="node" presStyleLbl="node1" presStyleIdx="1" presStyleCnt="2">
        <dgm:presLayoutVars>
          <dgm:bulletEnabled val="1"/>
        </dgm:presLayoutVars>
      </dgm:prSet>
      <dgm:spPr/>
    </dgm:pt>
  </dgm:ptLst>
  <dgm:cxnLst>
    <dgm:cxn modelId="{129F070A-F101-4AC5-8152-761C9A7600B9}" type="presOf" srcId="{7C75F063-2F49-4A63-B647-4A87A6A6928E}" destId="{086CAA34-9368-420C-9A6C-E7C6837ECF4C}" srcOrd="1" destOrd="0" presId="urn:microsoft.com/office/officeart/2005/8/layout/process1"/>
    <dgm:cxn modelId="{484EEA1F-1CF3-4A92-8550-BF64898A6B90}" srcId="{27E4D94E-5AB5-427C-82A5-F638A0EDAC55}" destId="{64BE2602-23DC-4678-B9AD-D5D7427F4DE9}" srcOrd="1" destOrd="0" parTransId="{1D3B158A-0795-49AC-8591-D4066EF7412B}" sibTransId="{E5E12A9F-F062-4946-AA14-E40EF6D4904B}"/>
    <dgm:cxn modelId="{5FEF633B-FF97-466B-84EA-76FFC6E447B5}" type="presOf" srcId="{27E4D94E-5AB5-427C-82A5-F638A0EDAC55}" destId="{125771D6-3360-4A10-A6C6-909867D79CC5}" srcOrd="0" destOrd="0" presId="urn:microsoft.com/office/officeart/2005/8/layout/process1"/>
    <dgm:cxn modelId="{26663E69-9ED0-4B6C-B7F7-0C44D5470F85}" srcId="{27E4D94E-5AB5-427C-82A5-F638A0EDAC55}" destId="{0F6E8FAB-7F6C-4BFA-BDFB-176464358D43}" srcOrd="0" destOrd="0" parTransId="{8CF1907F-64F7-4A3D-BC7A-ED303A82C6A1}" sibTransId="{7C75F063-2F49-4A63-B647-4A87A6A6928E}"/>
    <dgm:cxn modelId="{9A119CAB-5D04-447E-B1EA-81B875833517}" srcId="{64BE2602-23DC-4678-B9AD-D5D7427F4DE9}" destId="{5D45B166-90CA-4ECB-AD94-F2F9754C5E36}" srcOrd="0" destOrd="0" parTransId="{00346147-E7E9-43CA-B92D-937208129774}" sibTransId="{DB7F2E80-B9F9-4B25-ADFF-13A9B1440200}"/>
    <dgm:cxn modelId="{04346AAE-230C-47E4-B8D2-7B00F0AE3F5D}" type="presOf" srcId="{7C75F063-2F49-4A63-B647-4A87A6A6928E}" destId="{A9A45636-DDB2-4C48-9DF5-5DD685155314}" srcOrd="0" destOrd="0" presId="urn:microsoft.com/office/officeart/2005/8/layout/process1"/>
    <dgm:cxn modelId="{02BDA6CA-CE42-4697-A0FB-12364FE4280D}" type="presOf" srcId="{5D45B166-90CA-4ECB-AD94-F2F9754C5E36}" destId="{83AAF5DE-DD5E-4757-9778-6B1442DE8D06}" srcOrd="0" destOrd="1" presId="urn:microsoft.com/office/officeart/2005/8/layout/process1"/>
    <dgm:cxn modelId="{58303FF3-24CB-4E29-ACBE-0270817EB4FB}" type="presOf" srcId="{0F6E8FAB-7F6C-4BFA-BDFB-176464358D43}" destId="{628B90E8-EC1D-4DA0-9592-ECCB32CEC6B9}" srcOrd="0" destOrd="0" presId="urn:microsoft.com/office/officeart/2005/8/layout/process1"/>
    <dgm:cxn modelId="{0F1B59FC-129A-4EC8-ADA3-2D0484795455}" type="presOf" srcId="{64BE2602-23DC-4678-B9AD-D5D7427F4DE9}" destId="{83AAF5DE-DD5E-4757-9778-6B1442DE8D06}" srcOrd="0" destOrd="0" presId="urn:microsoft.com/office/officeart/2005/8/layout/process1"/>
    <dgm:cxn modelId="{9CFD18F5-2CA1-42DC-8E81-9649F03C44F3}" type="presParOf" srcId="{125771D6-3360-4A10-A6C6-909867D79CC5}" destId="{628B90E8-EC1D-4DA0-9592-ECCB32CEC6B9}" srcOrd="0" destOrd="0" presId="urn:microsoft.com/office/officeart/2005/8/layout/process1"/>
    <dgm:cxn modelId="{3275B0FE-6A1B-4E62-9861-825071477706}" type="presParOf" srcId="{125771D6-3360-4A10-A6C6-909867D79CC5}" destId="{A9A45636-DDB2-4C48-9DF5-5DD685155314}" srcOrd="1" destOrd="0" presId="urn:microsoft.com/office/officeart/2005/8/layout/process1"/>
    <dgm:cxn modelId="{313EA890-4172-401B-A197-2333CC4FCAC9}" type="presParOf" srcId="{A9A45636-DDB2-4C48-9DF5-5DD685155314}" destId="{086CAA34-9368-420C-9A6C-E7C6837ECF4C}" srcOrd="0" destOrd="0" presId="urn:microsoft.com/office/officeart/2005/8/layout/process1"/>
    <dgm:cxn modelId="{A3FE5884-A000-4EB0-B72C-CA007F95BE3C}" type="presParOf" srcId="{125771D6-3360-4A10-A6C6-909867D79CC5}" destId="{83AAF5DE-DD5E-4757-9778-6B1442DE8D0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1F072-AE91-4FE4-B5C7-998566670B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A413C-BBB9-45EA-928F-DE5D315322C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3000" dirty="0"/>
            <a:t>Три циља уновчења</a:t>
          </a:r>
          <a:endParaRPr lang="en-US" sz="3000" dirty="0"/>
        </a:p>
      </dgm:t>
    </dgm:pt>
    <dgm:pt modelId="{724E4160-BCD6-423E-8335-37171B93FA6F}" type="parTrans" cxnId="{2BB13D40-38BB-4E31-B3F1-62F7A7D78F57}">
      <dgm:prSet/>
      <dgm:spPr/>
      <dgm:t>
        <a:bodyPr/>
        <a:lstStyle/>
        <a:p>
          <a:endParaRPr lang="en-US"/>
        </a:p>
      </dgm:t>
    </dgm:pt>
    <dgm:pt modelId="{B54895D3-D10A-45B0-A7B9-D16AC57E5C38}" type="sibTrans" cxnId="{2BB13D40-38BB-4E31-B3F1-62F7A7D78F57}">
      <dgm:prSet/>
      <dgm:spPr/>
      <dgm:t>
        <a:bodyPr/>
        <a:lstStyle/>
        <a:p>
          <a:endParaRPr lang="en-US"/>
        </a:p>
      </dgm:t>
    </dgm:pt>
    <dgm:pt modelId="{0337E256-7F50-461B-A61E-9A4D049FD13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2200" dirty="0"/>
            <a:t>Што краћи рок</a:t>
          </a:r>
          <a:endParaRPr lang="en-US" sz="2200" dirty="0"/>
        </a:p>
      </dgm:t>
    </dgm:pt>
    <dgm:pt modelId="{4D115753-6B6C-41D7-B318-5D5E2ADC0B93}" type="parTrans" cxnId="{DED55499-E8BB-4841-83ED-EB3380A47E6B}">
      <dgm:prSet/>
      <dgm:spPr/>
      <dgm:t>
        <a:bodyPr/>
        <a:lstStyle/>
        <a:p>
          <a:endParaRPr lang="en-US"/>
        </a:p>
      </dgm:t>
    </dgm:pt>
    <dgm:pt modelId="{F4FC3683-202B-436F-97A1-B5121DCCFCE5}" type="sibTrans" cxnId="{DED55499-E8BB-4841-83ED-EB3380A47E6B}">
      <dgm:prSet/>
      <dgm:spPr/>
      <dgm:t>
        <a:bodyPr/>
        <a:lstStyle/>
        <a:p>
          <a:endParaRPr lang="en-US"/>
        </a:p>
      </dgm:t>
    </dgm:pt>
    <dgm:pt modelId="{80F67087-325F-4F3C-B1CA-D837034F3BB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2200" dirty="0"/>
            <a:t>Што већа вредност</a:t>
          </a:r>
          <a:endParaRPr lang="en-US" sz="2200" dirty="0"/>
        </a:p>
      </dgm:t>
    </dgm:pt>
    <dgm:pt modelId="{C995A073-A704-4E0E-9675-6AFEBD779CA7}" type="parTrans" cxnId="{B2AA1B82-F443-43F6-8DF4-B7A5F6A06C67}">
      <dgm:prSet/>
      <dgm:spPr/>
      <dgm:t>
        <a:bodyPr/>
        <a:lstStyle/>
        <a:p>
          <a:endParaRPr lang="en-US"/>
        </a:p>
      </dgm:t>
    </dgm:pt>
    <dgm:pt modelId="{8A77C2B5-3EB7-41DA-BF8B-C65FD4F575AB}" type="sibTrans" cxnId="{B2AA1B82-F443-43F6-8DF4-B7A5F6A06C67}">
      <dgm:prSet/>
      <dgm:spPr/>
      <dgm:t>
        <a:bodyPr/>
        <a:lstStyle/>
        <a:p>
          <a:endParaRPr lang="en-US"/>
        </a:p>
      </dgm:t>
    </dgm:pt>
    <dgm:pt modelId="{A6702846-FAC6-4E0A-ADDF-EEC9E04A9218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2200" dirty="0"/>
            <a:t>Што мањи трошкови</a:t>
          </a:r>
          <a:endParaRPr lang="en-US" sz="2200" dirty="0"/>
        </a:p>
      </dgm:t>
    </dgm:pt>
    <dgm:pt modelId="{D54F17E1-0ED5-499B-B84F-FA060BE4F905}" type="parTrans" cxnId="{D6D6C41D-0BCA-40DE-AA41-593FDE9336B1}">
      <dgm:prSet/>
      <dgm:spPr/>
      <dgm:t>
        <a:bodyPr/>
        <a:lstStyle/>
        <a:p>
          <a:endParaRPr lang="en-US"/>
        </a:p>
      </dgm:t>
    </dgm:pt>
    <dgm:pt modelId="{B009C53F-9D42-4736-A976-7D44A6532CE8}" type="sibTrans" cxnId="{D6D6C41D-0BCA-40DE-AA41-593FDE9336B1}">
      <dgm:prSet/>
      <dgm:spPr/>
      <dgm:t>
        <a:bodyPr/>
        <a:lstStyle/>
        <a:p>
          <a:endParaRPr lang="en-US"/>
        </a:p>
      </dgm:t>
    </dgm:pt>
    <dgm:pt modelId="{32FB0D9B-1803-40C0-AF71-2D966E77F19A}" type="pres">
      <dgm:prSet presAssocID="{20E1F072-AE91-4FE4-B5C7-998566670B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1ABE48-5D89-4A21-9AA8-B3E4CCE7C5BB}" type="pres">
      <dgm:prSet presAssocID="{6FDA413C-BBB9-45EA-928F-DE5D315322C6}" presName="hierRoot1" presStyleCnt="0">
        <dgm:presLayoutVars>
          <dgm:hierBranch val="init"/>
        </dgm:presLayoutVars>
      </dgm:prSet>
      <dgm:spPr/>
    </dgm:pt>
    <dgm:pt modelId="{AF680A9C-77C8-4642-9700-D02C132F8750}" type="pres">
      <dgm:prSet presAssocID="{6FDA413C-BBB9-45EA-928F-DE5D315322C6}" presName="rootComposite1" presStyleCnt="0"/>
      <dgm:spPr/>
    </dgm:pt>
    <dgm:pt modelId="{906A3077-1EA1-4514-9DB6-2DB440F4DDD9}" type="pres">
      <dgm:prSet presAssocID="{6FDA413C-BBB9-45EA-928F-DE5D315322C6}" presName="rootText1" presStyleLbl="node0" presStyleIdx="0" presStyleCnt="1" custScaleX="331100">
        <dgm:presLayoutVars>
          <dgm:chPref val="3"/>
        </dgm:presLayoutVars>
      </dgm:prSet>
      <dgm:spPr/>
    </dgm:pt>
    <dgm:pt modelId="{6F4105F2-2D8F-4EC3-B89D-08949E4668F8}" type="pres">
      <dgm:prSet presAssocID="{6FDA413C-BBB9-45EA-928F-DE5D315322C6}" presName="rootConnector1" presStyleLbl="node1" presStyleIdx="0" presStyleCnt="0"/>
      <dgm:spPr/>
    </dgm:pt>
    <dgm:pt modelId="{C2B2658F-9DF5-4BE0-8832-450B790A92CE}" type="pres">
      <dgm:prSet presAssocID="{6FDA413C-BBB9-45EA-928F-DE5D315322C6}" presName="hierChild2" presStyleCnt="0"/>
      <dgm:spPr/>
    </dgm:pt>
    <dgm:pt modelId="{AD1948EE-27FE-4D73-9039-007BCE044F0C}" type="pres">
      <dgm:prSet presAssocID="{4D115753-6B6C-41D7-B318-5D5E2ADC0B93}" presName="Name37" presStyleLbl="parChTrans1D2" presStyleIdx="0" presStyleCnt="3"/>
      <dgm:spPr/>
    </dgm:pt>
    <dgm:pt modelId="{18E116D7-3BFC-4EEC-9877-E2F9C739DADF}" type="pres">
      <dgm:prSet presAssocID="{0337E256-7F50-461B-A61E-9A4D049FD131}" presName="hierRoot2" presStyleCnt="0">
        <dgm:presLayoutVars>
          <dgm:hierBranch val="init"/>
        </dgm:presLayoutVars>
      </dgm:prSet>
      <dgm:spPr/>
    </dgm:pt>
    <dgm:pt modelId="{6E97031D-E07E-4C0F-B9C1-CD7549EEAF75}" type="pres">
      <dgm:prSet presAssocID="{0337E256-7F50-461B-A61E-9A4D049FD131}" presName="rootComposite" presStyleCnt="0"/>
      <dgm:spPr/>
    </dgm:pt>
    <dgm:pt modelId="{319A10A5-ABAE-411F-BD3F-0DD9DE549686}" type="pres">
      <dgm:prSet presAssocID="{0337E256-7F50-461B-A61E-9A4D049FD131}" presName="rootText" presStyleLbl="node2" presStyleIdx="0" presStyleCnt="3" custScaleX="174807">
        <dgm:presLayoutVars>
          <dgm:chPref val="3"/>
        </dgm:presLayoutVars>
      </dgm:prSet>
      <dgm:spPr/>
    </dgm:pt>
    <dgm:pt modelId="{B4688251-1980-4A85-99D6-F4805862C22C}" type="pres">
      <dgm:prSet presAssocID="{0337E256-7F50-461B-A61E-9A4D049FD131}" presName="rootConnector" presStyleLbl="node2" presStyleIdx="0" presStyleCnt="3"/>
      <dgm:spPr/>
    </dgm:pt>
    <dgm:pt modelId="{709987DA-60AB-4A0C-BC30-2F719060BC3F}" type="pres">
      <dgm:prSet presAssocID="{0337E256-7F50-461B-A61E-9A4D049FD131}" presName="hierChild4" presStyleCnt="0"/>
      <dgm:spPr/>
    </dgm:pt>
    <dgm:pt modelId="{7AB29F36-9C8E-400F-BE18-4431C0D72E77}" type="pres">
      <dgm:prSet presAssocID="{0337E256-7F50-461B-A61E-9A4D049FD131}" presName="hierChild5" presStyleCnt="0"/>
      <dgm:spPr/>
    </dgm:pt>
    <dgm:pt modelId="{BD28D655-14E5-46EE-B7A1-2DB61343792D}" type="pres">
      <dgm:prSet presAssocID="{C995A073-A704-4E0E-9675-6AFEBD779CA7}" presName="Name37" presStyleLbl="parChTrans1D2" presStyleIdx="1" presStyleCnt="3"/>
      <dgm:spPr/>
    </dgm:pt>
    <dgm:pt modelId="{EE5FDA85-83E3-4984-8740-E4B7A2CBA1A3}" type="pres">
      <dgm:prSet presAssocID="{80F67087-325F-4F3C-B1CA-D837034F3BB1}" presName="hierRoot2" presStyleCnt="0">
        <dgm:presLayoutVars>
          <dgm:hierBranch val="init"/>
        </dgm:presLayoutVars>
      </dgm:prSet>
      <dgm:spPr/>
    </dgm:pt>
    <dgm:pt modelId="{32D649A7-BB71-4617-B0C6-CA2DC42F674D}" type="pres">
      <dgm:prSet presAssocID="{80F67087-325F-4F3C-B1CA-D837034F3BB1}" presName="rootComposite" presStyleCnt="0"/>
      <dgm:spPr/>
    </dgm:pt>
    <dgm:pt modelId="{D45E9A42-89BF-4D8A-A06D-4CAD06704071}" type="pres">
      <dgm:prSet presAssocID="{80F67087-325F-4F3C-B1CA-D837034F3BB1}" presName="rootText" presStyleLbl="node2" presStyleIdx="1" presStyleCnt="3" custScaleX="182469" custScaleY="98759">
        <dgm:presLayoutVars>
          <dgm:chPref val="3"/>
        </dgm:presLayoutVars>
      </dgm:prSet>
      <dgm:spPr/>
    </dgm:pt>
    <dgm:pt modelId="{5A69695D-DDDC-4229-8BD1-27E16B6DC3F5}" type="pres">
      <dgm:prSet presAssocID="{80F67087-325F-4F3C-B1CA-D837034F3BB1}" presName="rootConnector" presStyleLbl="node2" presStyleIdx="1" presStyleCnt="3"/>
      <dgm:spPr/>
    </dgm:pt>
    <dgm:pt modelId="{693231F8-12D3-4CA9-BC5C-705C0EFDAB7D}" type="pres">
      <dgm:prSet presAssocID="{80F67087-325F-4F3C-B1CA-D837034F3BB1}" presName="hierChild4" presStyleCnt="0"/>
      <dgm:spPr/>
    </dgm:pt>
    <dgm:pt modelId="{A03ECB1F-D000-483F-8DCC-153DA8710674}" type="pres">
      <dgm:prSet presAssocID="{80F67087-325F-4F3C-B1CA-D837034F3BB1}" presName="hierChild5" presStyleCnt="0"/>
      <dgm:spPr/>
    </dgm:pt>
    <dgm:pt modelId="{38087776-2325-4F25-838D-72E8FC23DCCA}" type="pres">
      <dgm:prSet presAssocID="{D54F17E1-0ED5-499B-B84F-FA060BE4F905}" presName="Name37" presStyleLbl="parChTrans1D2" presStyleIdx="2" presStyleCnt="3"/>
      <dgm:spPr/>
    </dgm:pt>
    <dgm:pt modelId="{DAC094C3-4774-4B6E-96BE-1B96B82D54E6}" type="pres">
      <dgm:prSet presAssocID="{A6702846-FAC6-4E0A-ADDF-EEC9E04A9218}" presName="hierRoot2" presStyleCnt="0">
        <dgm:presLayoutVars>
          <dgm:hierBranch val="init"/>
        </dgm:presLayoutVars>
      </dgm:prSet>
      <dgm:spPr/>
    </dgm:pt>
    <dgm:pt modelId="{0BC59AB5-8BFA-466F-9F09-EFF50313C3E9}" type="pres">
      <dgm:prSet presAssocID="{A6702846-FAC6-4E0A-ADDF-EEC9E04A9218}" presName="rootComposite" presStyleCnt="0"/>
      <dgm:spPr/>
    </dgm:pt>
    <dgm:pt modelId="{408796A5-2AE2-4FE5-A010-734F186A838E}" type="pres">
      <dgm:prSet presAssocID="{A6702846-FAC6-4E0A-ADDF-EEC9E04A9218}" presName="rootText" presStyleLbl="node2" presStyleIdx="2" presStyleCnt="3" custScaleX="181688">
        <dgm:presLayoutVars>
          <dgm:chPref val="3"/>
        </dgm:presLayoutVars>
      </dgm:prSet>
      <dgm:spPr/>
    </dgm:pt>
    <dgm:pt modelId="{BF2B2B8A-0B75-493D-B887-7C9B15DF1A58}" type="pres">
      <dgm:prSet presAssocID="{A6702846-FAC6-4E0A-ADDF-EEC9E04A9218}" presName="rootConnector" presStyleLbl="node2" presStyleIdx="2" presStyleCnt="3"/>
      <dgm:spPr/>
    </dgm:pt>
    <dgm:pt modelId="{9DBC4164-CBA0-444B-83C7-3405668D09CB}" type="pres">
      <dgm:prSet presAssocID="{A6702846-FAC6-4E0A-ADDF-EEC9E04A9218}" presName="hierChild4" presStyleCnt="0"/>
      <dgm:spPr/>
    </dgm:pt>
    <dgm:pt modelId="{AB1B61CB-7E32-4E79-814F-1A6194B6DB44}" type="pres">
      <dgm:prSet presAssocID="{A6702846-FAC6-4E0A-ADDF-EEC9E04A9218}" presName="hierChild5" presStyleCnt="0"/>
      <dgm:spPr/>
    </dgm:pt>
    <dgm:pt modelId="{1469D9DD-1FB9-4295-AB01-D113FBECA671}" type="pres">
      <dgm:prSet presAssocID="{6FDA413C-BBB9-45EA-928F-DE5D315322C6}" presName="hierChild3" presStyleCnt="0"/>
      <dgm:spPr/>
    </dgm:pt>
  </dgm:ptLst>
  <dgm:cxnLst>
    <dgm:cxn modelId="{C783CD05-815E-46AC-9D5F-A78DE749F0FF}" type="presOf" srcId="{4D115753-6B6C-41D7-B318-5D5E2ADC0B93}" destId="{AD1948EE-27FE-4D73-9039-007BCE044F0C}" srcOrd="0" destOrd="0" presId="urn:microsoft.com/office/officeart/2005/8/layout/orgChart1"/>
    <dgm:cxn modelId="{7451210B-EA61-44BD-A8F3-436731611551}" type="presOf" srcId="{0337E256-7F50-461B-A61E-9A4D049FD131}" destId="{319A10A5-ABAE-411F-BD3F-0DD9DE549686}" srcOrd="0" destOrd="0" presId="urn:microsoft.com/office/officeart/2005/8/layout/orgChart1"/>
    <dgm:cxn modelId="{C9AC5612-1F63-450E-A59F-D5184E30F9F3}" type="presOf" srcId="{80F67087-325F-4F3C-B1CA-D837034F3BB1}" destId="{5A69695D-DDDC-4229-8BD1-27E16B6DC3F5}" srcOrd="1" destOrd="0" presId="urn:microsoft.com/office/officeart/2005/8/layout/orgChart1"/>
    <dgm:cxn modelId="{F0F16218-AF45-40C6-9960-863C2C81C333}" type="presOf" srcId="{A6702846-FAC6-4E0A-ADDF-EEC9E04A9218}" destId="{BF2B2B8A-0B75-493D-B887-7C9B15DF1A58}" srcOrd="1" destOrd="0" presId="urn:microsoft.com/office/officeart/2005/8/layout/orgChart1"/>
    <dgm:cxn modelId="{FBD62F1A-CFF6-4D90-93CF-DED9FF4D9BF5}" type="presOf" srcId="{6FDA413C-BBB9-45EA-928F-DE5D315322C6}" destId="{6F4105F2-2D8F-4EC3-B89D-08949E4668F8}" srcOrd="1" destOrd="0" presId="urn:microsoft.com/office/officeart/2005/8/layout/orgChart1"/>
    <dgm:cxn modelId="{D6D6C41D-0BCA-40DE-AA41-593FDE9336B1}" srcId="{6FDA413C-BBB9-45EA-928F-DE5D315322C6}" destId="{A6702846-FAC6-4E0A-ADDF-EEC9E04A9218}" srcOrd="2" destOrd="0" parTransId="{D54F17E1-0ED5-499B-B84F-FA060BE4F905}" sibTransId="{B009C53F-9D42-4736-A976-7D44A6532CE8}"/>
    <dgm:cxn modelId="{2BB13D40-38BB-4E31-B3F1-62F7A7D78F57}" srcId="{20E1F072-AE91-4FE4-B5C7-998566670B14}" destId="{6FDA413C-BBB9-45EA-928F-DE5D315322C6}" srcOrd="0" destOrd="0" parTransId="{724E4160-BCD6-423E-8335-37171B93FA6F}" sibTransId="{B54895D3-D10A-45B0-A7B9-D16AC57E5C38}"/>
    <dgm:cxn modelId="{C2DF8145-60E7-4A0F-826C-854F12F426A4}" type="presOf" srcId="{20E1F072-AE91-4FE4-B5C7-998566670B14}" destId="{32FB0D9B-1803-40C0-AF71-2D966E77F19A}" srcOrd="0" destOrd="0" presId="urn:microsoft.com/office/officeart/2005/8/layout/orgChart1"/>
    <dgm:cxn modelId="{3D07716B-9D8E-436B-B989-62F57A86155B}" type="presOf" srcId="{D54F17E1-0ED5-499B-B84F-FA060BE4F905}" destId="{38087776-2325-4F25-838D-72E8FC23DCCA}" srcOrd="0" destOrd="0" presId="urn:microsoft.com/office/officeart/2005/8/layout/orgChart1"/>
    <dgm:cxn modelId="{079DD06E-440B-4C1B-A301-EA6A49951377}" type="presOf" srcId="{6FDA413C-BBB9-45EA-928F-DE5D315322C6}" destId="{906A3077-1EA1-4514-9DB6-2DB440F4DDD9}" srcOrd="0" destOrd="0" presId="urn:microsoft.com/office/officeart/2005/8/layout/orgChart1"/>
    <dgm:cxn modelId="{8F4E9650-4F87-4603-AE48-35CB2F8FA50E}" type="presOf" srcId="{A6702846-FAC6-4E0A-ADDF-EEC9E04A9218}" destId="{408796A5-2AE2-4FE5-A010-734F186A838E}" srcOrd="0" destOrd="0" presId="urn:microsoft.com/office/officeart/2005/8/layout/orgChart1"/>
    <dgm:cxn modelId="{CF9AC374-2CE3-413E-9F11-06C3746B3E5D}" type="presOf" srcId="{C995A073-A704-4E0E-9675-6AFEBD779CA7}" destId="{BD28D655-14E5-46EE-B7A1-2DB61343792D}" srcOrd="0" destOrd="0" presId="urn:microsoft.com/office/officeart/2005/8/layout/orgChart1"/>
    <dgm:cxn modelId="{B2AA1B82-F443-43F6-8DF4-B7A5F6A06C67}" srcId="{6FDA413C-BBB9-45EA-928F-DE5D315322C6}" destId="{80F67087-325F-4F3C-B1CA-D837034F3BB1}" srcOrd="1" destOrd="0" parTransId="{C995A073-A704-4E0E-9675-6AFEBD779CA7}" sibTransId="{8A77C2B5-3EB7-41DA-BF8B-C65FD4F575AB}"/>
    <dgm:cxn modelId="{DED55499-E8BB-4841-83ED-EB3380A47E6B}" srcId="{6FDA413C-BBB9-45EA-928F-DE5D315322C6}" destId="{0337E256-7F50-461B-A61E-9A4D049FD131}" srcOrd="0" destOrd="0" parTransId="{4D115753-6B6C-41D7-B318-5D5E2ADC0B93}" sibTransId="{F4FC3683-202B-436F-97A1-B5121DCCFCE5}"/>
    <dgm:cxn modelId="{655B9FF2-313C-4391-893F-95C5B6617404}" type="presOf" srcId="{0337E256-7F50-461B-A61E-9A4D049FD131}" destId="{B4688251-1980-4A85-99D6-F4805862C22C}" srcOrd="1" destOrd="0" presId="urn:microsoft.com/office/officeart/2005/8/layout/orgChart1"/>
    <dgm:cxn modelId="{A52F80FE-EF51-430C-8765-59A7F0969A6F}" type="presOf" srcId="{80F67087-325F-4F3C-B1CA-D837034F3BB1}" destId="{D45E9A42-89BF-4D8A-A06D-4CAD06704071}" srcOrd="0" destOrd="0" presId="urn:microsoft.com/office/officeart/2005/8/layout/orgChart1"/>
    <dgm:cxn modelId="{45DF339C-CA35-488B-88B6-E8B3BBEE9C4F}" type="presParOf" srcId="{32FB0D9B-1803-40C0-AF71-2D966E77F19A}" destId="{A61ABE48-5D89-4A21-9AA8-B3E4CCE7C5BB}" srcOrd="0" destOrd="0" presId="urn:microsoft.com/office/officeart/2005/8/layout/orgChart1"/>
    <dgm:cxn modelId="{B3FF52BB-8640-4C74-B5A0-41F0CF8EFDEF}" type="presParOf" srcId="{A61ABE48-5D89-4A21-9AA8-B3E4CCE7C5BB}" destId="{AF680A9C-77C8-4642-9700-D02C132F8750}" srcOrd="0" destOrd="0" presId="urn:microsoft.com/office/officeart/2005/8/layout/orgChart1"/>
    <dgm:cxn modelId="{114830D2-E075-4560-8ABB-D13AE13AF8B2}" type="presParOf" srcId="{AF680A9C-77C8-4642-9700-D02C132F8750}" destId="{906A3077-1EA1-4514-9DB6-2DB440F4DDD9}" srcOrd="0" destOrd="0" presId="urn:microsoft.com/office/officeart/2005/8/layout/orgChart1"/>
    <dgm:cxn modelId="{5EE556BC-BF18-47A2-B716-DD30AD2A26BC}" type="presParOf" srcId="{AF680A9C-77C8-4642-9700-D02C132F8750}" destId="{6F4105F2-2D8F-4EC3-B89D-08949E4668F8}" srcOrd="1" destOrd="0" presId="urn:microsoft.com/office/officeart/2005/8/layout/orgChart1"/>
    <dgm:cxn modelId="{D950B9E5-08D6-4046-B6D5-27AFEE835205}" type="presParOf" srcId="{A61ABE48-5D89-4A21-9AA8-B3E4CCE7C5BB}" destId="{C2B2658F-9DF5-4BE0-8832-450B790A92CE}" srcOrd="1" destOrd="0" presId="urn:microsoft.com/office/officeart/2005/8/layout/orgChart1"/>
    <dgm:cxn modelId="{F2CDFB8E-E02A-46E5-A431-5B07055106D9}" type="presParOf" srcId="{C2B2658F-9DF5-4BE0-8832-450B790A92CE}" destId="{AD1948EE-27FE-4D73-9039-007BCE044F0C}" srcOrd="0" destOrd="0" presId="urn:microsoft.com/office/officeart/2005/8/layout/orgChart1"/>
    <dgm:cxn modelId="{4F84A564-7E3E-4D33-90F6-74A9C5204ED0}" type="presParOf" srcId="{C2B2658F-9DF5-4BE0-8832-450B790A92CE}" destId="{18E116D7-3BFC-4EEC-9877-E2F9C739DADF}" srcOrd="1" destOrd="0" presId="urn:microsoft.com/office/officeart/2005/8/layout/orgChart1"/>
    <dgm:cxn modelId="{C33E0232-EF1B-4E9F-BE95-F0C606315294}" type="presParOf" srcId="{18E116D7-3BFC-4EEC-9877-E2F9C739DADF}" destId="{6E97031D-E07E-4C0F-B9C1-CD7549EEAF75}" srcOrd="0" destOrd="0" presId="urn:microsoft.com/office/officeart/2005/8/layout/orgChart1"/>
    <dgm:cxn modelId="{600A2872-3F52-4283-971C-A40602FFD2CD}" type="presParOf" srcId="{6E97031D-E07E-4C0F-B9C1-CD7549EEAF75}" destId="{319A10A5-ABAE-411F-BD3F-0DD9DE549686}" srcOrd="0" destOrd="0" presId="urn:microsoft.com/office/officeart/2005/8/layout/orgChart1"/>
    <dgm:cxn modelId="{B1E71FAE-6E30-48B7-AC90-582F6E3551C7}" type="presParOf" srcId="{6E97031D-E07E-4C0F-B9C1-CD7549EEAF75}" destId="{B4688251-1980-4A85-99D6-F4805862C22C}" srcOrd="1" destOrd="0" presId="urn:microsoft.com/office/officeart/2005/8/layout/orgChart1"/>
    <dgm:cxn modelId="{75D1CC55-67A7-409C-AA33-CA2CD49517BC}" type="presParOf" srcId="{18E116D7-3BFC-4EEC-9877-E2F9C739DADF}" destId="{709987DA-60AB-4A0C-BC30-2F719060BC3F}" srcOrd="1" destOrd="0" presId="urn:microsoft.com/office/officeart/2005/8/layout/orgChart1"/>
    <dgm:cxn modelId="{6434EC1E-3471-4687-836B-E88BF481CA4B}" type="presParOf" srcId="{18E116D7-3BFC-4EEC-9877-E2F9C739DADF}" destId="{7AB29F36-9C8E-400F-BE18-4431C0D72E77}" srcOrd="2" destOrd="0" presId="urn:microsoft.com/office/officeart/2005/8/layout/orgChart1"/>
    <dgm:cxn modelId="{18E69E45-4F7A-4D82-80B5-29B9AF318B3A}" type="presParOf" srcId="{C2B2658F-9DF5-4BE0-8832-450B790A92CE}" destId="{BD28D655-14E5-46EE-B7A1-2DB61343792D}" srcOrd="2" destOrd="0" presId="urn:microsoft.com/office/officeart/2005/8/layout/orgChart1"/>
    <dgm:cxn modelId="{8DC40AB9-4C5C-4E1B-B7EE-4BB09D7C28F0}" type="presParOf" srcId="{C2B2658F-9DF5-4BE0-8832-450B790A92CE}" destId="{EE5FDA85-83E3-4984-8740-E4B7A2CBA1A3}" srcOrd="3" destOrd="0" presId="urn:microsoft.com/office/officeart/2005/8/layout/orgChart1"/>
    <dgm:cxn modelId="{B2D34D14-062B-459B-BE45-667E5655067D}" type="presParOf" srcId="{EE5FDA85-83E3-4984-8740-E4B7A2CBA1A3}" destId="{32D649A7-BB71-4617-B0C6-CA2DC42F674D}" srcOrd="0" destOrd="0" presId="urn:microsoft.com/office/officeart/2005/8/layout/orgChart1"/>
    <dgm:cxn modelId="{8B381085-0310-4E81-9C3E-9143BF4DE299}" type="presParOf" srcId="{32D649A7-BB71-4617-B0C6-CA2DC42F674D}" destId="{D45E9A42-89BF-4D8A-A06D-4CAD06704071}" srcOrd="0" destOrd="0" presId="urn:microsoft.com/office/officeart/2005/8/layout/orgChart1"/>
    <dgm:cxn modelId="{E3BC90F2-8AAB-41B6-ADF2-1CFB05479010}" type="presParOf" srcId="{32D649A7-BB71-4617-B0C6-CA2DC42F674D}" destId="{5A69695D-DDDC-4229-8BD1-27E16B6DC3F5}" srcOrd="1" destOrd="0" presId="urn:microsoft.com/office/officeart/2005/8/layout/orgChart1"/>
    <dgm:cxn modelId="{CFF17BFF-0D83-4375-B187-448968CE255F}" type="presParOf" srcId="{EE5FDA85-83E3-4984-8740-E4B7A2CBA1A3}" destId="{693231F8-12D3-4CA9-BC5C-705C0EFDAB7D}" srcOrd="1" destOrd="0" presId="urn:microsoft.com/office/officeart/2005/8/layout/orgChart1"/>
    <dgm:cxn modelId="{D34F21D2-F8AD-45A3-87D2-77B2133ABD64}" type="presParOf" srcId="{EE5FDA85-83E3-4984-8740-E4B7A2CBA1A3}" destId="{A03ECB1F-D000-483F-8DCC-153DA8710674}" srcOrd="2" destOrd="0" presId="urn:microsoft.com/office/officeart/2005/8/layout/orgChart1"/>
    <dgm:cxn modelId="{BFD02A21-69D5-479C-BB24-26ED0B260DFD}" type="presParOf" srcId="{C2B2658F-9DF5-4BE0-8832-450B790A92CE}" destId="{38087776-2325-4F25-838D-72E8FC23DCCA}" srcOrd="4" destOrd="0" presId="urn:microsoft.com/office/officeart/2005/8/layout/orgChart1"/>
    <dgm:cxn modelId="{E13CA144-3DD8-47DE-9EFE-A2B46AB5D54B}" type="presParOf" srcId="{C2B2658F-9DF5-4BE0-8832-450B790A92CE}" destId="{DAC094C3-4774-4B6E-96BE-1B96B82D54E6}" srcOrd="5" destOrd="0" presId="urn:microsoft.com/office/officeart/2005/8/layout/orgChart1"/>
    <dgm:cxn modelId="{33C8EA5C-32C9-4BA5-BFB4-FD45A349C98D}" type="presParOf" srcId="{DAC094C3-4774-4B6E-96BE-1B96B82D54E6}" destId="{0BC59AB5-8BFA-466F-9F09-EFF50313C3E9}" srcOrd="0" destOrd="0" presId="urn:microsoft.com/office/officeart/2005/8/layout/orgChart1"/>
    <dgm:cxn modelId="{1A0F50EF-8FB5-457E-B727-A07DD523EAAE}" type="presParOf" srcId="{0BC59AB5-8BFA-466F-9F09-EFF50313C3E9}" destId="{408796A5-2AE2-4FE5-A010-734F186A838E}" srcOrd="0" destOrd="0" presId="urn:microsoft.com/office/officeart/2005/8/layout/orgChart1"/>
    <dgm:cxn modelId="{974026B7-A465-4A5B-8F94-1847D88E1336}" type="presParOf" srcId="{0BC59AB5-8BFA-466F-9F09-EFF50313C3E9}" destId="{BF2B2B8A-0B75-493D-B887-7C9B15DF1A58}" srcOrd="1" destOrd="0" presId="urn:microsoft.com/office/officeart/2005/8/layout/orgChart1"/>
    <dgm:cxn modelId="{812B569F-9CF9-4A25-B2EE-6487F4AE3157}" type="presParOf" srcId="{DAC094C3-4774-4B6E-96BE-1B96B82D54E6}" destId="{9DBC4164-CBA0-444B-83C7-3405668D09CB}" srcOrd="1" destOrd="0" presId="urn:microsoft.com/office/officeart/2005/8/layout/orgChart1"/>
    <dgm:cxn modelId="{54F1B523-E8EB-4F1F-AAD8-721ECD100556}" type="presParOf" srcId="{DAC094C3-4774-4B6E-96BE-1B96B82D54E6}" destId="{AB1B61CB-7E32-4E79-814F-1A6194B6DB44}" srcOrd="2" destOrd="0" presId="urn:microsoft.com/office/officeart/2005/8/layout/orgChart1"/>
    <dgm:cxn modelId="{7B6461E9-1D05-4B22-A7C5-70BF144F160B}" type="presParOf" srcId="{A61ABE48-5D89-4A21-9AA8-B3E4CCE7C5BB}" destId="{1469D9DD-1FB9-4295-AB01-D113FBECA6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1F072-AE91-4FE4-B5C7-998566670B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A413C-BBB9-45EA-928F-DE5D315322C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3000" dirty="0"/>
            <a:t>Регулатива</a:t>
          </a:r>
          <a:endParaRPr lang="en-US" sz="3000" dirty="0"/>
        </a:p>
      </dgm:t>
    </dgm:pt>
    <dgm:pt modelId="{724E4160-BCD6-423E-8335-37171B93FA6F}" type="parTrans" cxnId="{2BB13D40-38BB-4E31-B3F1-62F7A7D78F57}">
      <dgm:prSet/>
      <dgm:spPr/>
      <dgm:t>
        <a:bodyPr/>
        <a:lstStyle/>
        <a:p>
          <a:endParaRPr lang="en-US"/>
        </a:p>
      </dgm:t>
    </dgm:pt>
    <dgm:pt modelId="{B54895D3-D10A-45B0-A7B9-D16AC57E5C38}" type="sibTrans" cxnId="{2BB13D40-38BB-4E31-B3F1-62F7A7D78F57}">
      <dgm:prSet/>
      <dgm:spPr/>
      <dgm:t>
        <a:bodyPr/>
        <a:lstStyle/>
        <a:p>
          <a:endParaRPr lang="en-US"/>
        </a:p>
      </dgm:t>
    </dgm:pt>
    <dgm:pt modelId="{0337E256-7F50-461B-A61E-9A4D049FD13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2200" dirty="0"/>
            <a:t>Припрема за продају</a:t>
          </a:r>
          <a:endParaRPr lang="en-US" sz="2200" dirty="0"/>
        </a:p>
      </dgm:t>
    </dgm:pt>
    <dgm:pt modelId="{4D115753-6B6C-41D7-B318-5D5E2ADC0B93}" type="parTrans" cxnId="{DED55499-E8BB-4841-83ED-EB3380A47E6B}">
      <dgm:prSet/>
      <dgm:spPr/>
      <dgm:t>
        <a:bodyPr/>
        <a:lstStyle/>
        <a:p>
          <a:endParaRPr lang="en-US"/>
        </a:p>
      </dgm:t>
    </dgm:pt>
    <dgm:pt modelId="{F4FC3683-202B-436F-97A1-B5121DCCFCE5}" type="sibTrans" cxnId="{DED55499-E8BB-4841-83ED-EB3380A47E6B}">
      <dgm:prSet/>
      <dgm:spPr/>
      <dgm:t>
        <a:bodyPr/>
        <a:lstStyle/>
        <a:p>
          <a:endParaRPr lang="en-US"/>
        </a:p>
      </dgm:t>
    </dgm:pt>
    <dgm:pt modelId="{A6702846-FAC6-4E0A-ADDF-EEC9E04A9218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2200" dirty="0"/>
            <a:t>Намирење поверилаца</a:t>
          </a:r>
          <a:endParaRPr lang="en-US" sz="2200" dirty="0"/>
        </a:p>
      </dgm:t>
    </dgm:pt>
    <dgm:pt modelId="{D54F17E1-0ED5-499B-B84F-FA060BE4F905}" type="parTrans" cxnId="{D6D6C41D-0BCA-40DE-AA41-593FDE9336B1}">
      <dgm:prSet/>
      <dgm:spPr/>
      <dgm:t>
        <a:bodyPr/>
        <a:lstStyle/>
        <a:p>
          <a:endParaRPr lang="en-US"/>
        </a:p>
      </dgm:t>
    </dgm:pt>
    <dgm:pt modelId="{B009C53F-9D42-4736-A976-7D44A6532CE8}" type="sibTrans" cxnId="{D6D6C41D-0BCA-40DE-AA41-593FDE9336B1}">
      <dgm:prSet/>
      <dgm:spPr/>
      <dgm:t>
        <a:bodyPr/>
        <a:lstStyle/>
        <a:p>
          <a:endParaRPr lang="en-US"/>
        </a:p>
      </dgm:t>
    </dgm:pt>
    <dgm:pt modelId="{80F67087-325F-4F3C-B1CA-D837034F3BB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r-Cyrl-RS" sz="2200" dirty="0"/>
            <a:t>Поступак продаје</a:t>
          </a:r>
          <a:endParaRPr lang="en-US" sz="2200" dirty="0"/>
        </a:p>
      </dgm:t>
    </dgm:pt>
    <dgm:pt modelId="{8A77C2B5-3EB7-41DA-BF8B-C65FD4F575AB}" type="sibTrans" cxnId="{B2AA1B82-F443-43F6-8DF4-B7A5F6A06C67}">
      <dgm:prSet/>
      <dgm:spPr/>
      <dgm:t>
        <a:bodyPr/>
        <a:lstStyle/>
        <a:p>
          <a:endParaRPr lang="en-US"/>
        </a:p>
      </dgm:t>
    </dgm:pt>
    <dgm:pt modelId="{C995A073-A704-4E0E-9675-6AFEBD779CA7}" type="parTrans" cxnId="{B2AA1B82-F443-43F6-8DF4-B7A5F6A06C67}">
      <dgm:prSet/>
      <dgm:spPr/>
      <dgm:t>
        <a:bodyPr/>
        <a:lstStyle/>
        <a:p>
          <a:endParaRPr lang="en-US"/>
        </a:p>
      </dgm:t>
    </dgm:pt>
    <dgm:pt modelId="{32FB0D9B-1803-40C0-AF71-2D966E77F19A}" type="pres">
      <dgm:prSet presAssocID="{20E1F072-AE91-4FE4-B5C7-998566670B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1ABE48-5D89-4A21-9AA8-B3E4CCE7C5BB}" type="pres">
      <dgm:prSet presAssocID="{6FDA413C-BBB9-45EA-928F-DE5D315322C6}" presName="hierRoot1" presStyleCnt="0">
        <dgm:presLayoutVars>
          <dgm:hierBranch val="init"/>
        </dgm:presLayoutVars>
      </dgm:prSet>
      <dgm:spPr/>
    </dgm:pt>
    <dgm:pt modelId="{AF680A9C-77C8-4642-9700-D02C132F8750}" type="pres">
      <dgm:prSet presAssocID="{6FDA413C-BBB9-45EA-928F-DE5D315322C6}" presName="rootComposite1" presStyleCnt="0"/>
      <dgm:spPr/>
    </dgm:pt>
    <dgm:pt modelId="{906A3077-1EA1-4514-9DB6-2DB440F4DDD9}" type="pres">
      <dgm:prSet presAssocID="{6FDA413C-BBB9-45EA-928F-DE5D315322C6}" presName="rootText1" presStyleLbl="node0" presStyleIdx="0" presStyleCnt="1" custScaleX="323687">
        <dgm:presLayoutVars>
          <dgm:chPref val="3"/>
        </dgm:presLayoutVars>
      </dgm:prSet>
      <dgm:spPr/>
    </dgm:pt>
    <dgm:pt modelId="{6F4105F2-2D8F-4EC3-B89D-08949E4668F8}" type="pres">
      <dgm:prSet presAssocID="{6FDA413C-BBB9-45EA-928F-DE5D315322C6}" presName="rootConnector1" presStyleLbl="node1" presStyleIdx="0" presStyleCnt="0"/>
      <dgm:spPr/>
    </dgm:pt>
    <dgm:pt modelId="{C2B2658F-9DF5-4BE0-8832-450B790A92CE}" type="pres">
      <dgm:prSet presAssocID="{6FDA413C-BBB9-45EA-928F-DE5D315322C6}" presName="hierChild2" presStyleCnt="0"/>
      <dgm:spPr/>
    </dgm:pt>
    <dgm:pt modelId="{AD1948EE-27FE-4D73-9039-007BCE044F0C}" type="pres">
      <dgm:prSet presAssocID="{4D115753-6B6C-41D7-B318-5D5E2ADC0B93}" presName="Name37" presStyleLbl="parChTrans1D2" presStyleIdx="0" presStyleCnt="3"/>
      <dgm:spPr/>
    </dgm:pt>
    <dgm:pt modelId="{18E116D7-3BFC-4EEC-9877-E2F9C739DADF}" type="pres">
      <dgm:prSet presAssocID="{0337E256-7F50-461B-A61E-9A4D049FD131}" presName="hierRoot2" presStyleCnt="0">
        <dgm:presLayoutVars>
          <dgm:hierBranch val="init"/>
        </dgm:presLayoutVars>
      </dgm:prSet>
      <dgm:spPr/>
    </dgm:pt>
    <dgm:pt modelId="{6E97031D-E07E-4C0F-B9C1-CD7549EEAF75}" type="pres">
      <dgm:prSet presAssocID="{0337E256-7F50-461B-A61E-9A4D049FD131}" presName="rootComposite" presStyleCnt="0"/>
      <dgm:spPr/>
    </dgm:pt>
    <dgm:pt modelId="{319A10A5-ABAE-411F-BD3F-0DD9DE549686}" type="pres">
      <dgm:prSet presAssocID="{0337E256-7F50-461B-A61E-9A4D049FD131}" presName="rootText" presStyleLbl="node2" presStyleIdx="0" presStyleCnt="3" custScaleX="179286">
        <dgm:presLayoutVars>
          <dgm:chPref val="3"/>
        </dgm:presLayoutVars>
      </dgm:prSet>
      <dgm:spPr/>
    </dgm:pt>
    <dgm:pt modelId="{B4688251-1980-4A85-99D6-F4805862C22C}" type="pres">
      <dgm:prSet presAssocID="{0337E256-7F50-461B-A61E-9A4D049FD131}" presName="rootConnector" presStyleLbl="node2" presStyleIdx="0" presStyleCnt="3"/>
      <dgm:spPr/>
    </dgm:pt>
    <dgm:pt modelId="{709987DA-60AB-4A0C-BC30-2F719060BC3F}" type="pres">
      <dgm:prSet presAssocID="{0337E256-7F50-461B-A61E-9A4D049FD131}" presName="hierChild4" presStyleCnt="0"/>
      <dgm:spPr/>
    </dgm:pt>
    <dgm:pt modelId="{7AB29F36-9C8E-400F-BE18-4431C0D72E77}" type="pres">
      <dgm:prSet presAssocID="{0337E256-7F50-461B-A61E-9A4D049FD131}" presName="hierChild5" presStyleCnt="0"/>
      <dgm:spPr/>
    </dgm:pt>
    <dgm:pt modelId="{BD28D655-14E5-46EE-B7A1-2DB61343792D}" type="pres">
      <dgm:prSet presAssocID="{C995A073-A704-4E0E-9675-6AFEBD779CA7}" presName="Name37" presStyleLbl="parChTrans1D2" presStyleIdx="1" presStyleCnt="3"/>
      <dgm:spPr/>
    </dgm:pt>
    <dgm:pt modelId="{EE5FDA85-83E3-4984-8740-E4B7A2CBA1A3}" type="pres">
      <dgm:prSet presAssocID="{80F67087-325F-4F3C-B1CA-D837034F3BB1}" presName="hierRoot2" presStyleCnt="0">
        <dgm:presLayoutVars>
          <dgm:hierBranch val="init"/>
        </dgm:presLayoutVars>
      </dgm:prSet>
      <dgm:spPr/>
    </dgm:pt>
    <dgm:pt modelId="{32D649A7-BB71-4617-B0C6-CA2DC42F674D}" type="pres">
      <dgm:prSet presAssocID="{80F67087-325F-4F3C-B1CA-D837034F3BB1}" presName="rootComposite" presStyleCnt="0"/>
      <dgm:spPr/>
    </dgm:pt>
    <dgm:pt modelId="{D45E9A42-89BF-4D8A-A06D-4CAD06704071}" type="pres">
      <dgm:prSet presAssocID="{80F67087-325F-4F3C-B1CA-D837034F3BB1}" presName="rootText" presStyleLbl="node2" presStyleIdx="1" presStyleCnt="3" custScaleX="187282">
        <dgm:presLayoutVars>
          <dgm:chPref val="3"/>
        </dgm:presLayoutVars>
      </dgm:prSet>
      <dgm:spPr/>
    </dgm:pt>
    <dgm:pt modelId="{5A69695D-DDDC-4229-8BD1-27E16B6DC3F5}" type="pres">
      <dgm:prSet presAssocID="{80F67087-325F-4F3C-B1CA-D837034F3BB1}" presName="rootConnector" presStyleLbl="node2" presStyleIdx="1" presStyleCnt="3"/>
      <dgm:spPr/>
    </dgm:pt>
    <dgm:pt modelId="{693231F8-12D3-4CA9-BC5C-705C0EFDAB7D}" type="pres">
      <dgm:prSet presAssocID="{80F67087-325F-4F3C-B1CA-D837034F3BB1}" presName="hierChild4" presStyleCnt="0"/>
      <dgm:spPr/>
    </dgm:pt>
    <dgm:pt modelId="{A03ECB1F-D000-483F-8DCC-153DA8710674}" type="pres">
      <dgm:prSet presAssocID="{80F67087-325F-4F3C-B1CA-D837034F3BB1}" presName="hierChild5" presStyleCnt="0"/>
      <dgm:spPr/>
    </dgm:pt>
    <dgm:pt modelId="{38087776-2325-4F25-838D-72E8FC23DCCA}" type="pres">
      <dgm:prSet presAssocID="{D54F17E1-0ED5-499B-B84F-FA060BE4F905}" presName="Name37" presStyleLbl="parChTrans1D2" presStyleIdx="2" presStyleCnt="3"/>
      <dgm:spPr/>
    </dgm:pt>
    <dgm:pt modelId="{DAC094C3-4774-4B6E-96BE-1B96B82D54E6}" type="pres">
      <dgm:prSet presAssocID="{A6702846-FAC6-4E0A-ADDF-EEC9E04A9218}" presName="hierRoot2" presStyleCnt="0">
        <dgm:presLayoutVars>
          <dgm:hierBranch val="init"/>
        </dgm:presLayoutVars>
      </dgm:prSet>
      <dgm:spPr/>
    </dgm:pt>
    <dgm:pt modelId="{0BC59AB5-8BFA-466F-9F09-EFF50313C3E9}" type="pres">
      <dgm:prSet presAssocID="{A6702846-FAC6-4E0A-ADDF-EEC9E04A9218}" presName="rootComposite" presStyleCnt="0"/>
      <dgm:spPr/>
    </dgm:pt>
    <dgm:pt modelId="{408796A5-2AE2-4FE5-A010-734F186A838E}" type="pres">
      <dgm:prSet presAssocID="{A6702846-FAC6-4E0A-ADDF-EEC9E04A9218}" presName="rootText" presStyleLbl="node2" presStyleIdx="2" presStyleCnt="3" custScaleX="182486">
        <dgm:presLayoutVars>
          <dgm:chPref val="3"/>
        </dgm:presLayoutVars>
      </dgm:prSet>
      <dgm:spPr/>
    </dgm:pt>
    <dgm:pt modelId="{BF2B2B8A-0B75-493D-B887-7C9B15DF1A58}" type="pres">
      <dgm:prSet presAssocID="{A6702846-FAC6-4E0A-ADDF-EEC9E04A9218}" presName="rootConnector" presStyleLbl="node2" presStyleIdx="2" presStyleCnt="3"/>
      <dgm:spPr/>
    </dgm:pt>
    <dgm:pt modelId="{9DBC4164-CBA0-444B-83C7-3405668D09CB}" type="pres">
      <dgm:prSet presAssocID="{A6702846-FAC6-4E0A-ADDF-EEC9E04A9218}" presName="hierChild4" presStyleCnt="0"/>
      <dgm:spPr/>
    </dgm:pt>
    <dgm:pt modelId="{AB1B61CB-7E32-4E79-814F-1A6194B6DB44}" type="pres">
      <dgm:prSet presAssocID="{A6702846-FAC6-4E0A-ADDF-EEC9E04A9218}" presName="hierChild5" presStyleCnt="0"/>
      <dgm:spPr/>
    </dgm:pt>
    <dgm:pt modelId="{1469D9DD-1FB9-4295-AB01-D113FBECA671}" type="pres">
      <dgm:prSet presAssocID="{6FDA413C-BBB9-45EA-928F-DE5D315322C6}" presName="hierChild3" presStyleCnt="0"/>
      <dgm:spPr/>
    </dgm:pt>
  </dgm:ptLst>
  <dgm:cxnLst>
    <dgm:cxn modelId="{C783CD05-815E-46AC-9D5F-A78DE749F0FF}" type="presOf" srcId="{4D115753-6B6C-41D7-B318-5D5E2ADC0B93}" destId="{AD1948EE-27FE-4D73-9039-007BCE044F0C}" srcOrd="0" destOrd="0" presId="urn:microsoft.com/office/officeart/2005/8/layout/orgChart1"/>
    <dgm:cxn modelId="{7451210B-EA61-44BD-A8F3-436731611551}" type="presOf" srcId="{0337E256-7F50-461B-A61E-9A4D049FD131}" destId="{319A10A5-ABAE-411F-BD3F-0DD9DE549686}" srcOrd="0" destOrd="0" presId="urn:microsoft.com/office/officeart/2005/8/layout/orgChart1"/>
    <dgm:cxn modelId="{C9AC5612-1F63-450E-A59F-D5184E30F9F3}" type="presOf" srcId="{80F67087-325F-4F3C-B1CA-D837034F3BB1}" destId="{5A69695D-DDDC-4229-8BD1-27E16B6DC3F5}" srcOrd="1" destOrd="0" presId="urn:microsoft.com/office/officeart/2005/8/layout/orgChart1"/>
    <dgm:cxn modelId="{F0F16218-AF45-40C6-9960-863C2C81C333}" type="presOf" srcId="{A6702846-FAC6-4E0A-ADDF-EEC9E04A9218}" destId="{BF2B2B8A-0B75-493D-B887-7C9B15DF1A58}" srcOrd="1" destOrd="0" presId="urn:microsoft.com/office/officeart/2005/8/layout/orgChart1"/>
    <dgm:cxn modelId="{FBD62F1A-CFF6-4D90-93CF-DED9FF4D9BF5}" type="presOf" srcId="{6FDA413C-BBB9-45EA-928F-DE5D315322C6}" destId="{6F4105F2-2D8F-4EC3-B89D-08949E4668F8}" srcOrd="1" destOrd="0" presId="urn:microsoft.com/office/officeart/2005/8/layout/orgChart1"/>
    <dgm:cxn modelId="{D6D6C41D-0BCA-40DE-AA41-593FDE9336B1}" srcId="{6FDA413C-BBB9-45EA-928F-DE5D315322C6}" destId="{A6702846-FAC6-4E0A-ADDF-EEC9E04A9218}" srcOrd="2" destOrd="0" parTransId="{D54F17E1-0ED5-499B-B84F-FA060BE4F905}" sibTransId="{B009C53F-9D42-4736-A976-7D44A6532CE8}"/>
    <dgm:cxn modelId="{2BB13D40-38BB-4E31-B3F1-62F7A7D78F57}" srcId="{20E1F072-AE91-4FE4-B5C7-998566670B14}" destId="{6FDA413C-BBB9-45EA-928F-DE5D315322C6}" srcOrd="0" destOrd="0" parTransId="{724E4160-BCD6-423E-8335-37171B93FA6F}" sibTransId="{B54895D3-D10A-45B0-A7B9-D16AC57E5C38}"/>
    <dgm:cxn modelId="{C2DF8145-60E7-4A0F-826C-854F12F426A4}" type="presOf" srcId="{20E1F072-AE91-4FE4-B5C7-998566670B14}" destId="{32FB0D9B-1803-40C0-AF71-2D966E77F19A}" srcOrd="0" destOrd="0" presId="urn:microsoft.com/office/officeart/2005/8/layout/orgChart1"/>
    <dgm:cxn modelId="{3D07716B-9D8E-436B-B989-62F57A86155B}" type="presOf" srcId="{D54F17E1-0ED5-499B-B84F-FA060BE4F905}" destId="{38087776-2325-4F25-838D-72E8FC23DCCA}" srcOrd="0" destOrd="0" presId="urn:microsoft.com/office/officeart/2005/8/layout/orgChart1"/>
    <dgm:cxn modelId="{079DD06E-440B-4C1B-A301-EA6A49951377}" type="presOf" srcId="{6FDA413C-BBB9-45EA-928F-DE5D315322C6}" destId="{906A3077-1EA1-4514-9DB6-2DB440F4DDD9}" srcOrd="0" destOrd="0" presId="urn:microsoft.com/office/officeart/2005/8/layout/orgChart1"/>
    <dgm:cxn modelId="{8F4E9650-4F87-4603-AE48-35CB2F8FA50E}" type="presOf" srcId="{A6702846-FAC6-4E0A-ADDF-EEC9E04A9218}" destId="{408796A5-2AE2-4FE5-A010-734F186A838E}" srcOrd="0" destOrd="0" presId="urn:microsoft.com/office/officeart/2005/8/layout/orgChart1"/>
    <dgm:cxn modelId="{CF9AC374-2CE3-413E-9F11-06C3746B3E5D}" type="presOf" srcId="{C995A073-A704-4E0E-9675-6AFEBD779CA7}" destId="{BD28D655-14E5-46EE-B7A1-2DB61343792D}" srcOrd="0" destOrd="0" presId="urn:microsoft.com/office/officeart/2005/8/layout/orgChart1"/>
    <dgm:cxn modelId="{B2AA1B82-F443-43F6-8DF4-B7A5F6A06C67}" srcId="{6FDA413C-BBB9-45EA-928F-DE5D315322C6}" destId="{80F67087-325F-4F3C-B1CA-D837034F3BB1}" srcOrd="1" destOrd="0" parTransId="{C995A073-A704-4E0E-9675-6AFEBD779CA7}" sibTransId="{8A77C2B5-3EB7-41DA-BF8B-C65FD4F575AB}"/>
    <dgm:cxn modelId="{DED55499-E8BB-4841-83ED-EB3380A47E6B}" srcId="{6FDA413C-BBB9-45EA-928F-DE5D315322C6}" destId="{0337E256-7F50-461B-A61E-9A4D049FD131}" srcOrd="0" destOrd="0" parTransId="{4D115753-6B6C-41D7-B318-5D5E2ADC0B93}" sibTransId="{F4FC3683-202B-436F-97A1-B5121DCCFCE5}"/>
    <dgm:cxn modelId="{655B9FF2-313C-4391-893F-95C5B6617404}" type="presOf" srcId="{0337E256-7F50-461B-A61E-9A4D049FD131}" destId="{B4688251-1980-4A85-99D6-F4805862C22C}" srcOrd="1" destOrd="0" presId="urn:microsoft.com/office/officeart/2005/8/layout/orgChart1"/>
    <dgm:cxn modelId="{A52F80FE-EF51-430C-8765-59A7F0969A6F}" type="presOf" srcId="{80F67087-325F-4F3C-B1CA-D837034F3BB1}" destId="{D45E9A42-89BF-4D8A-A06D-4CAD06704071}" srcOrd="0" destOrd="0" presId="urn:microsoft.com/office/officeart/2005/8/layout/orgChart1"/>
    <dgm:cxn modelId="{45DF339C-CA35-488B-88B6-E8B3BBEE9C4F}" type="presParOf" srcId="{32FB0D9B-1803-40C0-AF71-2D966E77F19A}" destId="{A61ABE48-5D89-4A21-9AA8-B3E4CCE7C5BB}" srcOrd="0" destOrd="0" presId="urn:microsoft.com/office/officeart/2005/8/layout/orgChart1"/>
    <dgm:cxn modelId="{B3FF52BB-8640-4C74-B5A0-41F0CF8EFDEF}" type="presParOf" srcId="{A61ABE48-5D89-4A21-9AA8-B3E4CCE7C5BB}" destId="{AF680A9C-77C8-4642-9700-D02C132F8750}" srcOrd="0" destOrd="0" presId="urn:microsoft.com/office/officeart/2005/8/layout/orgChart1"/>
    <dgm:cxn modelId="{114830D2-E075-4560-8ABB-D13AE13AF8B2}" type="presParOf" srcId="{AF680A9C-77C8-4642-9700-D02C132F8750}" destId="{906A3077-1EA1-4514-9DB6-2DB440F4DDD9}" srcOrd="0" destOrd="0" presId="urn:microsoft.com/office/officeart/2005/8/layout/orgChart1"/>
    <dgm:cxn modelId="{5EE556BC-BF18-47A2-B716-DD30AD2A26BC}" type="presParOf" srcId="{AF680A9C-77C8-4642-9700-D02C132F8750}" destId="{6F4105F2-2D8F-4EC3-B89D-08949E4668F8}" srcOrd="1" destOrd="0" presId="urn:microsoft.com/office/officeart/2005/8/layout/orgChart1"/>
    <dgm:cxn modelId="{D950B9E5-08D6-4046-B6D5-27AFEE835205}" type="presParOf" srcId="{A61ABE48-5D89-4A21-9AA8-B3E4CCE7C5BB}" destId="{C2B2658F-9DF5-4BE0-8832-450B790A92CE}" srcOrd="1" destOrd="0" presId="urn:microsoft.com/office/officeart/2005/8/layout/orgChart1"/>
    <dgm:cxn modelId="{F2CDFB8E-E02A-46E5-A431-5B07055106D9}" type="presParOf" srcId="{C2B2658F-9DF5-4BE0-8832-450B790A92CE}" destId="{AD1948EE-27FE-4D73-9039-007BCE044F0C}" srcOrd="0" destOrd="0" presId="urn:microsoft.com/office/officeart/2005/8/layout/orgChart1"/>
    <dgm:cxn modelId="{4F84A564-7E3E-4D33-90F6-74A9C5204ED0}" type="presParOf" srcId="{C2B2658F-9DF5-4BE0-8832-450B790A92CE}" destId="{18E116D7-3BFC-4EEC-9877-E2F9C739DADF}" srcOrd="1" destOrd="0" presId="urn:microsoft.com/office/officeart/2005/8/layout/orgChart1"/>
    <dgm:cxn modelId="{C33E0232-EF1B-4E9F-BE95-F0C606315294}" type="presParOf" srcId="{18E116D7-3BFC-4EEC-9877-E2F9C739DADF}" destId="{6E97031D-E07E-4C0F-B9C1-CD7549EEAF75}" srcOrd="0" destOrd="0" presId="urn:microsoft.com/office/officeart/2005/8/layout/orgChart1"/>
    <dgm:cxn modelId="{600A2872-3F52-4283-971C-A40602FFD2CD}" type="presParOf" srcId="{6E97031D-E07E-4C0F-B9C1-CD7549EEAF75}" destId="{319A10A5-ABAE-411F-BD3F-0DD9DE549686}" srcOrd="0" destOrd="0" presId="urn:microsoft.com/office/officeart/2005/8/layout/orgChart1"/>
    <dgm:cxn modelId="{B1E71FAE-6E30-48B7-AC90-582F6E3551C7}" type="presParOf" srcId="{6E97031D-E07E-4C0F-B9C1-CD7549EEAF75}" destId="{B4688251-1980-4A85-99D6-F4805862C22C}" srcOrd="1" destOrd="0" presId="urn:microsoft.com/office/officeart/2005/8/layout/orgChart1"/>
    <dgm:cxn modelId="{75D1CC55-67A7-409C-AA33-CA2CD49517BC}" type="presParOf" srcId="{18E116D7-3BFC-4EEC-9877-E2F9C739DADF}" destId="{709987DA-60AB-4A0C-BC30-2F719060BC3F}" srcOrd="1" destOrd="0" presId="urn:microsoft.com/office/officeart/2005/8/layout/orgChart1"/>
    <dgm:cxn modelId="{6434EC1E-3471-4687-836B-E88BF481CA4B}" type="presParOf" srcId="{18E116D7-3BFC-4EEC-9877-E2F9C739DADF}" destId="{7AB29F36-9C8E-400F-BE18-4431C0D72E77}" srcOrd="2" destOrd="0" presId="urn:microsoft.com/office/officeart/2005/8/layout/orgChart1"/>
    <dgm:cxn modelId="{18E69E45-4F7A-4D82-80B5-29B9AF318B3A}" type="presParOf" srcId="{C2B2658F-9DF5-4BE0-8832-450B790A92CE}" destId="{BD28D655-14E5-46EE-B7A1-2DB61343792D}" srcOrd="2" destOrd="0" presId="urn:microsoft.com/office/officeart/2005/8/layout/orgChart1"/>
    <dgm:cxn modelId="{8DC40AB9-4C5C-4E1B-B7EE-4BB09D7C28F0}" type="presParOf" srcId="{C2B2658F-9DF5-4BE0-8832-450B790A92CE}" destId="{EE5FDA85-83E3-4984-8740-E4B7A2CBA1A3}" srcOrd="3" destOrd="0" presId="urn:microsoft.com/office/officeart/2005/8/layout/orgChart1"/>
    <dgm:cxn modelId="{B2D34D14-062B-459B-BE45-667E5655067D}" type="presParOf" srcId="{EE5FDA85-83E3-4984-8740-E4B7A2CBA1A3}" destId="{32D649A7-BB71-4617-B0C6-CA2DC42F674D}" srcOrd="0" destOrd="0" presId="urn:microsoft.com/office/officeart/2005/8/layout/orgChart1"/>
    <dgm:cxn modelId="{8B381085-0310-4E81-9C3E-9143BF4DE299}" type="presParOf" srcId="{32D649A7-BB71-4617-B0C6-CA2DC42F674D}" destId="{D45E9A42-89BF-4D8A-A06D-4CAD06704071}" srcOrd="0" destOrd="0" presId="urn:microsoft.com/office/officeart/2005/8/layout/orgChart1"/>
    <dgm:cxn modelId="{E3BC90F2-8AAB-41B6-ADF2-1CFB05479010}" type="presParOf" srcId="{32D649A7-BB71-4617-B0C6-CA2DC42F674D}" destId="{5A69695D-DDDC-4229-8BD1-27E16B6DC3F5}" srcOrd="1" destOrd="0" presId="urn:microsoft.com/office/officeart/2005/8/layout/orgChart1"/>
    <dgm:cxn modelId="{CFF17BFF-0D83-4375-B187-448968CE255F}" type="presParOf" srcId="{EE5FDA85-83E3-4984-8740-E4B7A2CBA1A3}" destId="{693231F8-12D3-4CA9-BC5C-705C0EFDAB7D}" srcOrd="1" destOrd="0" presId="urn:microsoft.com/office/officeart/2005/8/layout/orgChart1"/>
    <dgm:cxn modelId="{D34F21D2-F8AD-45A3-87D2-77B2133ABD64}" type="presParOf" srcId="{EE5FDA85-83E3-4984-8740-E4B7A2CBA1A3}" destId="{A03ECB1F-D000-483F-8DCC-153DA8710674}" srcOrd="2" destOrd="0" presId="urn:microsoft.com/office/officeart/2005/8/layout/orgChart1"/>
    <dgm:cxn modelId="{BFD02A21-69D5-479C-BB24-26ED0B260DFD}" type="presParOf" srcId="{C2B2658F-9DF5-4BE0-8832-450B790A92CE}" destId="{38087776-2325-4F25-838D-72E8FC23DCCA}" srcOrd="4" destOrd="0" presId="urn:microsoft.com/office/officeart/2005/8/layout/orgChart1"/>
    <dgm:cxn modelId="{E13CA144-3DD8-47DE-9EFE-A2B46AB5D54B}" type="presParOf" srcId="{C2B2658F-9DF5-4BE0-8832-450B790A92CE}" destId="{DAC094C3-4774-4B6E-96BE-1B96B82D54E6}" srcOrd="5" destOrd="0" presId="urn:microsoft.com/office/officeart/2005/8/layout/orgChart1"/>
    <dgm:cxn modelId="{33C8EA5C-32C9-4BA5-BFB4-FD45A349C98D}" type="presParOf" srcId="{DAC094C3-4774-4B6E-96BE-1B96B82D54E6}" destId="{0BC59AB5-8BFA-466F-9F09-EFF50313C3E9}" srcOrd="0" destOrd="0" presId="urn:microsoft.com/office/officeart/2005/8/layout/orgChart1"/>
    <dgm:cxn modelId="{1A0F50EF-8FB5-457E-B727-A07DD523EAAE}" type="presParOf" srcId="{0BC59AB5-8BFA-466F-9F09-EFF50313C3E9}" destId="{408796A5-2AE2-4FE5-A010-734F186A838E}" srcOrd="0" destOrd="0" presId="urn:microsoft.com/office/officeart/2005/8/layout/orgChart1"/>
    <dgm:cxn modelId="{974026B7-A465-4A5B-8F94-1847D88E1336}" type="presParOf" srcId="{0BC59AB5-8BFA-466F-9F09-EFF50313C3E9}" destId="{BF2B2B8A-0B75-493D-B887-7C9B15DF1A58}" srcOrd="1" destOrd="0" presId="urn:microsoft.com/office/officeart/2005/8/layout/orgChart1"/>
    <dgm:cxn modelId="{812B569F-9CF9-4A25-B2EE-6487F4AE3157}" type="presParOf" srcId="{DAC094C3-4774-4B6E-96BE-1B96B82D54E6}" destId="{9DBC4164-CBA0-444B-83C7-3405668D09CB}" srcOrd="1" destOrd="0" presId="urn:microsoft.com/office/officeart/2005/8/layout/orgChart1"/>
    <dgm:cxn modelId="{54F1B523-E8EB-4F1F-AAD8-721ECD100556}" type="presParOf" srcId="{DAC094C3-4774-4B6E-96BE-1B96B82D54E6}" destId="{AB1B61CB-7E32-4E79-814F-1A6194B6DB44}" srcOrd="2" destOrd="0" presId="urn:microsoft.com/office/officeart/2005/8/layout/orgChart1"/>
    <dgm:cxn modelId="{7B6461E9-1D05-4B22-A7C5-70BF144F160B}" type="presParOf" srcId="{A61ABE48-5D89-4A21-9AA8-B3E4CCE7C5BB}" destId="{1469D9DD-1FB9-4295-AB01-D113FBECA6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1F072-AE91-4FE4-B5C7-998566670B1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C7872A-7194-4495-853E-D2CC58FD87A6}">
      <dgm:prSet custT="1"/>
      <dgm:spPr/>
      <dgm:t>
        <a:bodyPr/>
        <a:lstStyle/>
        <a:p>
          <a:r>
            <a:rPr lang="ru-RU" sz="2200" dirty="0"/>
            <a:t>Контролна овлашћења Суда и поверилаца (Одбора поверилаца)</a:t>
          </a:r>
          <a:endParaRPr lang="en-US" sz="2200" dirty="0"/>
        </a:p>
      </dgm:t>
    </dgm:pt>
    <dgm:pt modelId="{2C0D37E5-2BD7-4818-8839-1EE7546FD030}" type="parTrans" cxnId="{F7B4A89E-E13F-4D6E-A3CD-51E395A25D5E}">
      <dgm:prSet/>
      <dgm:spPr/>
      <dgm:t>
        <a:bodyPr/>
        <a:lstStyle/>
        <a:p>
          <a:endParaRPr lang="en-US"/>
        </a:p>
      </dgm:t>
    </dgm:pt>
    <dgm:pt modelId="{59E60886-72C9-4688-BF3A-B0440B591AFD}" type="sibTrans" cxnId="{F7B4A89E-E13F-4D6E-A3CD-51E395A25D5E}">
      <dgm:prSet/>
      <dgm:spPr/>
      <dgm:t>
        <a:bodyPr/>
        <a:lstStyle/>
        <a:p>
          <a:endParaRPr lang="en-US"/>
        </a:p>
      </dgm:t>
    </dgm:pt>
    <dgm:pt modelId="{32FB0D9B-1803-40C0-AF71-2D966E77F19A}" type="pres">
      <dgm:prSet presAssocID="{20E1F072-AE91-4FE4-B5C7-998566670B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8C138B-8CE1-42C7-AE65-1EA79EE451A6}" type="pres">
      <dgm:prSet presAssocID="{5BC7872A-7194-4495-853E-D2CC58FD87A6}" presName="hierRoot1" presStyleCnt="0">
        <dgm:presLayoutVars>
          <dgm:hierBranch val="init"/>
        </dgm:presLayoutVars>
      </dgm:prSet>
      <dgm:spPr/>
    </dgm:pt>
    <dgm:pt modelId="{0F3E3E56-D951-4B8A-AECC-CD766A6AF425}" type="pres">
      <dgm:prSet presAssocID="{5BC7872A-7194-4495-853E-D2CC58FD87A6}" presName="rootComposite1" presStyleCnt="0"/>
      <dgm:spPr/>
    </dgm:pt>
    <dgm:pt modelId="{2F93A4D6-B766-4F14-A797-A2FB1594C20F}" type="pres">
      <dgm:prSet presAssocID="{5BC7872A-7194-4495-853E-D2CC58FD87A6}" presName="rootText1" presStyleLbl="node0" presStyleIdx="0" presStyleCnt="1" custScaleX="923027">
        <dgm:presLayoutVars>
          <dgm:chPref val="3"/>
        </dgm:presLayoutVars>
      </dgm:prSet>
      <dgm:spPr/>
    </dgm:pt>
    <dgm:pt modelId="{A7F025B9-CB20-46E1-9C6F-D50FCED9ED2F}" type="pres">
      <dgm:prSet presAssocID="{5BC7872A-7194-4495-853E-D2CC58FD87A6}" presName="rootConnector1" presStyleLbl="node1" presStyleIdx="0" presStyleCnt="0"/>
      <dgm:spPr/>
    </dgm:pt>
    <dgm:pt modelId="{9D162208-1BCB-41D6-9257-521F971FAEC0}" type="pres">
      <dgm:prSet presAssocID="{5BC7872A-7194-4495-853E-D2CC58FD87A6}" presName="hierChild2" presStyleCnt="0"/>
      <dgm:spPr/>
    </dgm:pt>
    <dgm:pt modelId="{2883DC9E-0C85-4DFE-90F6-D01F5D8AFE1C}" type="pres">
      <dgm:prSet presAssocID="{5BC7872A-7194-4495-853E-D2CC58FD87A6}" presName="hierChild3" presStyleCnt="0"/>
      <dgm:spPr/>
    </dgm:pt>
  </dgm:ptLst>
  <dgm:cxnLst>
    <dgm:cxn modelId="{C2DF8145-60E7-4A0F-826C-854F12F426A4}" type="presOf" srcId="{20E1F072-AE91-4FE4-B5C7-998566670B14}" destId="{32FB0D9B-1803-40C0-AF71-2D966E77F19A}" srcOrd="0" destOrd="0" presId="urn:microsoft.com/office/officeart/2005/8/layout/orgChart1"/>
    <dgm:cxn modelId="{A2384088-9038-4D71-A22D-3760962C8C0C}" type="presOf" srcId="{5BC7872A-7194-4495-853E-D2CC58FD87A6}" destId="{2F93A4D6-B766-4F14-A797-A2FB1594C20F}" srcOrd="0" destOrd="0" presId="urn:microsoft.com/office/officeart/2005/8/layout/orgChart1"/>
    <dgm:cxn modelId="{C7EB1692-A102-4F49-B295-7331B2299FD3}" type="presOf" srcId="{5BC7872A-7194-4495-853E-D2CC58FD87A6}" destId="{A7F025B9-CB20-46E1-9C6F-D50FCED9ED2F}" srcOrd="1" destOrd="0" presId="urn:microsoft.com/office/officeart/2005/8/layout/orgChart1"/>
    <dgm:cxn modelId="{F7B4A89E-E13F-4D6E-A3CD-51E395A25D5E}" srcId="{20E1F072-AE91-4FE4-B5C7-998566670B14}" destId="{5BC7872A-7194-4495-853E-D2CC58FD87A6}" srcOrd="0" destOrd="0" parTransId="{2C0D37E5-2BD7-4818-8839-1EE7546FD030}" sibTransId="{59E60886-72C9-4688-BF3A-B0440B591AFD}"/>
    <dgm:cxn modelId="{C36CCCC3-58D4-4C91-B4A2-B24A877BB373}" type="presParOf" srcId="{32FB0D9B-1803-40C0-AF71-2D966E77F19A}" destId="{098C138B-8CE1-42C7-AE65-1EA79EE451A6}" srcOrd="0" destOrd="0" presId="urn:microsoft.com/office/officeart/2005/8/layout/orgChart1"/>
    <dgm:cxn modelId="{145C4070-CA61-41FC-A2B3-374A728EFBC4}" type="presParOf" srcId="{098C138B-8CE1-42C7-AE65-1EA79EE451A6}" destId="{0F3E3E56-D951-4B8A-AECC-CD766A6AF425}" srcOrd="0" destOrd="0" presId="urn:microsoft.com/office/officeart/2005/8/layout/orgChart1"/>
    <dgm:cxn modelId="{25FE3AEE-E0B5-40AA-8FA6-D3BE774BCF88}" type="presParOf" srcId="{0F3E3E56-D951-4B8A-AECC-CD766A6AF425}" destId="{2F93A4D6-B766-4F14-A797-A2FB1594C20F}" srcOrd="0" destOrd="0" presId="urn:microsoft.com/office/officeart/2005/8/layout/orgChart1"/>
    <dgm:cxn modelId="{DA3EB2CC-F26F-4930-B040-5C3D2E063340}" type="presParOf" srcId="{0F3E3E56-D951-4B8A-AECC-CD766A6AF425}" destId="{A7F025B9-CB20-46E1-9C6F-D50FCED9ED2F}" srcOrd="1" destOrd="0" presId="urn:microsoft.com/office/officeart/2005/8/layout/orgChart1"/>
    <dgm:cxn modelId="{3EF829CA-8594-42EF-8EED-7B28B0E4BBD7}" type="presParOf" srcId="{098C138B-8CE1-42C7-AE65-1EA79EE451A6}" destId="{9D162208-1BCB-41D6-9257-521F971FAEC0}" srcOrd="1" destOrd="0" presId="urn:microsoft.com/office/officeart/2005/8/layout/orgChart1"/>
    <dgm:cxn modelId="{0BABAA41-778E-4009-9329-F2FB6ADE3094}" type="presParOf" srcId="{098C138B-8CE1-42C7-AE65-1EA79EE451A6}" destId="{2883DC9E-0C85-4DFE-90F6-D01F5D8AFE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8A7499-9C1E-4DC6-83DF-A551C66AF3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96AD04-B96E-4973-8E74-90355199EB67}">
      <dgm:prSet custT="1"/>
      <dgm:spPr/>
      <dgm:t>
        <a:bodyPr/>
        <a:lstStyle/>
        <a:p>
          <a:r>
            <a:rPr lang="sr-Cyrl-RS" sz="3000" b="1" dirty="0"/>
            <a:t>Вишеструка улога суда</a:t>
          </a:r>
          <a:endParaRPr lang="en-US" sz="3000" b="1" dirty="0"/>
        </a:p>
      </dgm:t>
    </dgm:pt>
    <dgm:pt modelId="{7E292C1D-5A17-44F0-953C-F72C0228BE1A}" type="parTrans" cxnId="{0F53C77B-E3EA-41AF-AC19-C42186B249B1}">
      <dgm:prSet/>
      <dgm:spPr/>
      <dgm:t>
        <a:bodyPr/>
        <a:lstStyle/>
        <a:p>
          <a:endParaRPr lang="en-US"/>
        </a:p>
      </dgm:t>
    </dgm:pt>
    <dgm:pt modelId="{72441166-19C2-4A25-AA02-182C76A89D56}" type="sibTrans" cxnId="{0F53C77B-E3EA-41AF-AC19-C42186B249B1}">
      <dgm:prSet/>
      <dgm:spPr/>
      <dgm:t>
        <a:bodyPr/>
        <a:lstStyle/>
        <a:p>
          <a:endParaRPr lang="en-US"/>
        </a:p>
      </dgm:t>
    </dgm:pt>
    <dgm:pt modelId="{3487AFA7-0076-4356-AB43-6DF9E4B5C51A}">
      <dgm:prSet custT="1"/>
      <dgm:spPr/>
      <dgm:t>
        <a:bodyPr/>
        <a:lstStyle/>
        <a:p>
          <a:pPr algn="l"/>
          <a:endParaRPr lang="en-US" sz="2200" dirty="0"/>
        </a:p>
      </dgm:t>
    </dgm:pt>
    <dgm:pt modelId="{6E46EE95-B75F-4ADA-B3F1-137F12645356}" type="parTrans" cxnId="{27C20254-37EB-4597-AECB-F9442277E469}">
      <dgm:prSet/>
      <dgm:spPr/>
      <dgm:t>
        <a:bodyPr/>
        <a:lstStyle/>
        <a:p>
          <a:endParaRPr lang="en-US"/>
        </a:p>
      </dgm:t>
    </dgm:pt>
    <dgm:pt modelId="{BCCB95AE-33AA-4A12-819B-51DCFFA6A303}" type="sibTrans" cxnId="{27C20254-37EB-4597-AECB-F9442277E469}">
      <dgm:prSet/>
      <dgm:spPr/>
      <dgm:t>
        <a:bodyPr/>
        <a:lstStyle/>
        <a:p>
          <a:endParaRPr lang="en-US"/>
        </a:p>
      </dgm:t>
    </dgm:pt>
    <dgm:pt modelId="{B7145ED1-1F42-410B-84AD-CEE3F5B6FD06}">
      <dgm:prSet custT="1"/>
      <dgm:spPr/>
      <dgm:t>
        <a:bodyPr/>
        <a:lstStyle/>
        <a:p>
          <a:pPr algn="just"/>
          <a:r>
            <a:rPr lang="sr-Cyrl-RS" sz="2200" dirty="0"/>
            <a:t>Поступак продаје не започиње пре доношења одлуке о банкротству</a:t>
          </a:r>
          <a:endParaRPr lang="en-US" sz="2200" dirty="0"/>
        </a:p>
      </dgm:t>
    </dgm:pt>
    <dgm:pt modelId="{EBCA54D6-C02E-45CE-A1A2-7557F1E4DEFD}" type="parTrans" cxnId="{6CFE162D-C0E9-40E0-BB35-6BA7E81BA777}">
      <dgm:prSet/>
      <dgm:spPr/>
      <dgm:t>
        <a:bodyPr/>
        <a:lstStyle/>
        <a:p>
          <a:endParaRPr lang="en-US"/>
        </a:p>
      </dgm:t>
    </dgm:pt>
    <dgm:pt modelId="{9D4D41DB-75D1-485A-9502-35B848D3D882}" type="sibTrans" cxnId="{6CFE162D-C0E9-40E0-BB35-6BA7E81BA777}">
      <dgm:prSet/>
      <dgm:spPr/>
      <dgm:t>
        <a:bodyPr/>
        <a:lstStyle/>
        <a:p>
          <a:endParaRPr lang="en-US"/>
        </a:p>
      </dgm:t>
    </dgm:pt>
    <dgm:pt modelId="{1F00D839-0603-4677-8888-3B56CDF1D7FC}">
      <dgm:prSet custT="1"/>
      <dgm:spPr/>
      <dgm:t>
        <a:bodyPr/>
        <a:lstStyle/>
        <a:p>
          <a:pPr algn="just"/>
          <a:r>
            <a:rPr lang="sr-Cyrl-RS" sz="2200" dirty="0"/>
            <a:t>Суд одлучује о примедбама на процену имовине </a:t>
          </a:r>
          <a:r>
            <a:rPr lang="sr-Cyrl-RS" sz="2200" dirty="0">
              <a:solidFill>
                <a:schemeClr val="tx1"/>
              </a:solidFill>
            </a:rPr>
            <a:t>и на </a:t>
          </a:r>
          <a:r>
            <a:rPr lang="sr-Cyrl-RS" sz="2200" dirty="0"/>
            <a:t>поступак продаје</a:t>
          </a:r>
          <a:endParaRPr lang="en-US" sz="2200" dirty="0"/>
        </a:p>
      </dgm:t>
    </dgm:pt>
    <dgm:pt modelId="{36A89E0D-ECD4-4967-B020-998134D2E538}" type="parTrans" cxnId="{D1BC028C-E589-460A-AC7A-D4DB157586BE}">
      <dgm:prSet/>
      <dgm:spPr/>
      <dgm:t>
        <a:bodyPr/>
        <a:lstStyle/>
        <a:p>
          <a:endParaRPr lang="en-US"/>
        </a:p>
      </dgm:t>
    </dgm:pt>
    <dgm:pt modelId="{D0380F60-2719-4A58-AEAF-36B5AB94F3EB}" type="sibTrans" cxnId="{D1BC028C-E589-460A-AC7A-D4DB157586BE}">
      <dgm:prSet/>
      <dgm:spPr/>
      <dgm:t>
        <a:bodyPr/>
        <a:lstStyle/>
        <a:p>
          <a:endParaRPr lang="en-US"/>
        </a:p>
      </dgm:t>
    </dgm:pt>
    <dgm:pt modelId="{E2BCFC89-0F7F-48B1-B8B2-3AC929DC29D2}">
      <dgm:prSet custT="1"/>
      <dgm:spPr/>
      <dgm:t>
        <a:bodyPr/>
        <a:lstStyle/>
        <a:p>
          <a:pPr algn="just"/>
          <a:r>
            <a:rPr lang="sr-Cyrl-RS" sz="2200" dirty="0"/>
            <a:t>По окончању продаје суд доноси одлуку којом констатује да је продаја окончана</a:t>
          </a:r>
          <a:endParaRPr lang="en-US" sz="2200" dirty="0"/>
        </a:p>
      </dgm:t>
    </dgm:pt>
    <dgm:pt modelId="{EA673F28-A68B-4FEF-927F-AA5CB445B6A0}" type="parTrans" cxnId="{BAAFF63E-6AA4-4797-8EA8-9015AFE2036E}">
      <dgm:prSet/>
      <dgm:spPr/>
      <dgm:t>
        <a:bodyPr/>
        <a:lstStyle/>
        <a:p>
          <a:endParaRPr lang="en-US"/>
        </a:p>
      </dgm:t>
    </dgm:pt>
    <dgm:pt modelId="{4FAFE7E2-982D-4C9C-B93C-09C74E774588}" type="sibTrans" cxnId="{BAAFF63E-6AA4-4797-8EA8-9015AFE2036E}">
      <dgm:prSet/>
      <dgm:spPr/>
      <dgm:t>
        <a:bodyPr/>
        <a:lstStyle/>
        <a:p>
          <a:endParaRPr lang="en-US"/>
        </a:p>
      </dgm:t>
    </dgm:pt>
    <dgm:pt modelId="{7DCF7C59-091B-4A4E-9361-049C496167A5}">
      <dgm:prSet/>
      <dgm:spPr/>
      <dgm:t>
        <a:bodyPr/>
        <a:lstStyle/>
        <a:p>
          <a:pPr algn="l"/>
          <a:endParaRPr lang="en-US" sz="2700" dirty="0"/>
        </a:p>
      </dgm:t>
    </dgm:pt>
    <dgm:pt modelId="{BB0DF68F-2385-4F79-B67D-E576413F3C83}" type="parTrans" cxnId="{36F52A1D-1433-41B0-ACC8-F34B0EA2D806}">
      <dgm:prSet/>
      <dgm:spPr/>
      <dgm:t>
        <a:bodyPr/>
        <a:lstStyle/>
        <a:p>
          <a:endParaRPr lang="en-US"/>
        </a:p>
      </dgm:t>
    </dgm:pt>
    <dgm:pt modelId="{B004931D-A0D3-4BFF-84B8-01ADAE8CC6C4}" type="sibTrans" cxnId="{36F52A1D-1433-41B0-ACC8-F34B0EA2D806}">
      <dgm:prSet/>
      <dgm:spPr/>
      <dgm:t>
        <a:bodyPr/>
        <a:lstStyle/>
        <a:p>
          <a:endParaRPr lang="en-US"/>
        </a:p>
      </dgm:t>
    </dgm:pt>
    <dgm:pt modelId="{28A7139C-42F3-462B-983E-BA78A84E2088}">
      <dgm:prSet custT="1"/>
      <dgm:spPr/>
      <dgm:t>
        <a:bodyPr/>
        <a:lstStyle/>
        <a:p>
          <a:pPr algn="just"/>
          <a:endParaRPr lang="en-US" sz="2200" dirty="0"/>
        </a:p>
      </dgm:t>
    </dgm:pt>
    <dgm:pt modelId="{19825D9A-0CC5-442F-898F-13D38758CA8C}" type="parTrans" cxnId="{CD427D92-374D-4AC0-A66B-7DB9E80EA923}">
      <dgm:prSet/>
      <dgm:spPr/>
      <dgm:t>
        <a:bodyPr/>
        <a:lstStyle/>
        <a:p>
          <a:endParaRPr lang="en-US"/>
        </a:p>
      </dgm:t>
    </dgm:pt>
    <dgm:pt modelId="{A8A55821-1F9E-4304-B312-967BD8A87423}" type="sibTrans" cxnId="{CD427D92-374D-4AC0-A66B-7DB9E80EA923}">
      <dgm:prSet/>
      <dgm:spPr/>
      <dgm:t>
        <a:bodyPr/>
        <a:lstStyle/>
        <a:p>
          <a:endParaRPr lang="en-US"/>
        </a:p>
      </dgm:t>
    </dgm:pt>
    <dgm:pt modelId="{1BEDB0EE-12E4-441E-8B2F-4F0C74A0BA6B}">
      <dgm:prSet custT="1"/>
      <dgm:spPr/>
      <dgm:t>
        <a:bodyPr/>
        <a:lstStyle/>
        <a:p>
          <a:pPr algn="just"/>
          <a:endParaRPr lang="en-US" sz="2200" dirty="0"/>
        </a:p>
      </dgm:t>
    </dgm:pt>
    <dgm:pt modelId="{3DD30A36-23D9-4E8B-A576-C06F7434AD5E}" type="parTrans" cxnId="{A00088FA-A8B1-4BDB-9CF3-C674EB6C2A32}">
      <dgm:prSet/>
      <dgm:spPr/>
      <dgm:t>
        <a:bodyPr/>
        <a:lstStyle/>
        <a:p>
          <a:endParaRPr lang="en-US"/>
        </a:p>
      </dgm:t>
    </dgm:pt>
    <dgm:pt modelId="{2049DE44-A447-4C3D-B387-A50E16699D0B}" type="sibTrans" cxnId="{A00088FA-A8B1-4BDB-9CF3-C674EB6C2A32}">
      <dgm:prSet/>
      <dgm:spPr/>
      <dgm:t>
        <a:bodyPr/>
        <a:lstStyle/>
        <a:p>
          <a:endParaRPr lang="en-US"/>
        </a:p>
      </dgm:t>
    </dgm:pt>
    <dgm:pt modelId="{B6B0D076-A42C-428A-A6D2-869D55147980}" type="pres">
      <dgm:prSet presAssocID="{8F8A7499-9C1E-4DC6-83DF-A551C66AF3E0}" presName="Name0" presStyleCnt="0">
        <dgm:presLayoutVars>
          <dgm:dir/>
          <dgm:animLvl val="lvl"/>
          <dgm:resizeHandles val="exact"/>
        </dgm:presLayoutVars>
      </dgm:prSet>
      <dgm:spPr/>
    </dgm:pt>
    <dgm:pt modelId="{00218C08-DF87-47B2-BDB2-AB2994CCD0FD}" type="pres">
      <dgm:prSet presAssocID="{D496AD04-B96E-4973-8E74-90355199EB67}" presName="linNode" presStyleCnt="0"/>
      <dgm:spPr/>
    </dgm:pt>
    <dgm:pt modelId="{4D2C8707-5E54-47D4-8901-6E732082B088}" type="pres">
      <dgm:prSet presAssocID="{D496AD04-B96E-4973-8E74-90355199EB67}" presName="parentText" presStyleLbl="node1" presStyleIdx="0" presStyleCnt="1" custScaleY="73226">
        <dgm:presLayoutVars>
          <dgm:chMax val="1"/>
          <dgm:bulletEnabled val="1"/>
        </dgm:presLayoutVars>
      </dgm:prSet>
      <dgm:spPr/>
    </dgm:pt>
    <dgm:pt modelId="{36F478D4-BAA9-418D-907B-D59ABD006FC5}" type="pres">
      <dgm:prSet presAssocID="{D496AD04-B96E-4973-8E74-90355199EB6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9CAF10A-B2CA-4DB9-9DDF-28E45C31615E}" type="presOf" srcId="{D496AD04-B96E-4973-8E74-90355199EB67}" destId="{4D2C8707-5E54-47D4-8901-6E732082B088}" srcOrd="0" destOrd="0" presId="urn:microsoft.com/office/officeart/2005/8/layout/vList5"/>
    <dgm:cxn modelId="{38B44A1C-3FFD-4F81-BB62-BEE84D95145E}" type="presOf" srcId="{E2BCFC89-0F7F-48B1-B8B2-3AC929DC29D2}" destId="{36F478D4-BAA9-418D-907B-D59ABD006FC5}" srcOrd="0" destOrd="5" presId="urn:microsoft.com/office/officeart/2005/8/layout/vList5"/>
    <dgm:cxn modelId="{36F52A1D-1433-41B0-ACC8-F34B0EA2D806}" srcId="{E2BCFC89-0F7F-48B1-B8B2-3AC929DC29D2}" destId="{7DCF7C59-091B-4A4E-9361-049C496167A5}" srcOrd="0" destOrd="0" parTransId="{BB0DF68F-2385-4F79-B67D-E576413F3C83}" sibTransId="{B004931D-A0D3-4BFF-84B8-01ADAE8CC6C4}"/>
    <dgm:cxn modelId="{6CFE162D-C0E9-40E0-BB35-6BA7E81BA777}" srcId="{D496AD04-B96E-4973-8E74-90355199EB67}" destId="{B7145ED1-1F42-410B-84AD-CEE3F5B6FD06}" srcOrd="1" destOrd="0" parTransId="{EBCA54D6-C02E-45CE-A1A2-7557F1E4DEFD}" sibTransId="{9D4D41DB-75D1-485A-9502-35B848D3D882}"/>
    <dgm:cxn modelId="{BAAFF63E-6AA4-4797-8EA8-9015AFE2036E}" srcId="{D496AD04-B96E-4973-8E74-90355199EB67}" destId="{E2BCFC89-0F7F-48B1-B8B2-3AC929DC29D2}" srcOrd="5" destOrd="0" parTransId="{EA673F28-A68B-4FEF-927F-AA5CB445B6A0}" sibTransId="{4FAFE7E2-982D-4C9C-B93C-09C74E774588}"/>
    <dgm:cxn modelId="{BD165E60-F56F-4588-A269-42F8F16D3A0B}" type="presOf" srcId="{7DCF7C59-091B-4A4E-9361-049C496167A5}" destId="{36F478D4-BAA9-418D-907B-D59ABD006FC5}" srcOrd="0" destOrd="6" presId="urn:microsoft.com/office/officeart/2005/8/layout/vList5"/>
    <dgm:cxn modelId="{78266A63-A472-4EC8-8AB4-51BA0592F594}" type="presOf" srcId="{1F00D839-0603-4677-8888-3B56CDF1D7FC}" destId="{36F478D4-BAA9-418D-907B-D59ABD006FC5}" srcOrd="0" destOrd="3" presId="urn:microsoft.com/office/officeart/2005/8/layout/vList5"/>
    <dgm:cxn modelId="{27C20254-37EB-4597-AECB-F9442277E469}" srcId="{D496AD04-B96E-4973-8E74-90355199EB67}" destId="{3487AFA7-0076-4356-AB43-6DF9E4B5C51A}" srcOrd="0" destOrd="0" parTransId="{6E46EE95-B75F-4ADA-B3F1-137F12645356}" sibTransId="{BCCB95AE-33AA-4A12-819B-51DCFFA6A303}"/>
    <dgm:cxn modelId="{33B86E59-3CC0-415B-A778-551CB8B2BDA7}" type="presOf" srcId="{1BEDB0EE-12E4-441E-8B2F-4F0C74A0BA6B}" destId="{36F478D4-BAA9-418D-907B-D59ABD006FC5}" srcOrd="0" destOrd="4" presId="urn:microsoft.com/office/officeart/2005/8/layout/vList5"/>
    <dgm:cxn modelId="{0F53C77B-E3EA-41AF-AC19-C42186B249B1}" srcId="{8F8A7499-9C1E-4DC6-83DF-A551C66AF3E0}" destId="{D496AD04-B96E-4973-8E74-90355199EB67}" srcOrd="0" destOrd="0" parTransId="{7E292C1D-5A17-44F0-953C-F72C0228BE1A}" sibTransId="{72441166-19C2-4A25-AA02-182C76A89D56}"/>
    <dgm:cxn modelId="{9C86297C-199D-4068-8765-8EC9F6403B32}" type="presOf" srcId="{B7145ED1-1F42-410B-84AD-CEE3F5B6FD06}" destId="{36F478D4-BAA9-418D-907B-D59ABD006FC5}" srcOrd="0" destOrd="1" presId="urn:microsoft.com/office/officeart/2005/8/layout/vList5"/>
    <dgm:cxn modelId="{6C7B4582-946F-45F9-8B16-8990EEF07D6D}" type="presOf" srcId="{3487AFA7-0076-4356-AB43-6DF9E4B5C51A}" destId="{36F478D4-BAA9-418D-907B-D59ABD006FC5}" srcOrd="0" destOrd="0" presId="urn:microsoft.com/office/officeart/2005/8/layout/vList5"/>
    <dgm:cxn modelId="{D1BC028C-E589-460A-AC7A-D4DB157586BE}" srcId="{D496AD04-B96E-4973-8E74-90355199EB67}" destId="{1F00D839-0603-4677-8888-3B56CDF1D7FC}" srcOrd="3" destOrd="0" parTransId="{36A89E0D-ECD4-4967-B020-998134D2E538}" sibTransId="{D0380F60-2719-4A58-AEAF-36B5AB94F3EB}"/>
    <dgm:cxn modelId="{E92E6E91-7E6B-49AC-94C5-81F100AFE948}" type="presOf" srcId="{8F8A7499-9C1E-4DC6-83DF-A551C66AF3E0}" destId="{B6B0D076-A42C-428A-A6D2-869D55147980}" srcOrd="0" destOrd="0" presId="urn:microsoft.com/office/officeart/2005/8/layout/vList5"/>
    <dgm:cxn modelId="{CD427D92-374D-4AC0-A66B-7DB9E80EA923}" srcId="{D496AD04-B96E-4973-8E74-90355199EB67}" destId="{28A7139C-42F3-462B-983E-BA78A84E2088}" srcOrd="2" destOrd="0" parTransId="{19825D9A-0CC5-442F-898F-13D38758CA8C}" sibTransId="{A8A55821-1F9E-4304-B312-967BD8A87423}"/>
    <dgm:cxn modelId="{6DE93FE4-914C-487B-A0C3-2908D6A43A20}" type="presOf" srcId="{28A7139C-42F3-462B-983E-BA78A84E2088}" destId="{36F478D4-BAA9-418D-907B-D59ABD006FC5}" srcOrd="0" destOrd="2" presId="urn:microsoft.com/office/officeart/2005/8/layout/vList5"/>
    <dgm:cxn modelId="{A00088FA-A8B1-4BDB-9CF3-C674EB6C2A32}" srcId="{D496AD04-B96E-4973-8E74-90355199EB67}" destId="{1BEDB0EE-12E4-441E-8B2F-4F0C74A0BA6B}" srcOrd="4" destOrd="0" parTransId="{3DD30A36-23D9-4E8B-A576-C06F7434AD5E}" sibTransId="{2049DE44-A447-4C3D-B387-A50E16699D0B}"/>
    <dgm:cxn modelId="{9B778520-1C14-4B1E-BCF0-640ADA20F878}" type="presParOf" srcId="{B6B0D076-A42C-428A-A6D2-869D55147980}" destId="{00218C08-DF87-47B2-BDB2-AB2994CCD0FD}" srcOrd="0" destOrd="0" presId="urn:microsoft.com/office/officeart/2005/8/layout/vList5"/>
    <dgm:cxn modelId="{98829DD9-5DE0-4C85-8C08-4A8DFD203359}" type="presParOf" srcId="{00218C08-DF87-47B2-BDB2-AB2994CCD0FD}" destId="{4D2C8707-5E54-47D4-8901-6E732082B088}" srcOrd="0" destOrd="0" presId="urn:microsoft.com/office/officeart/2005/8/layout/vList5"/>
    <dgm:cxn modelId="{309A35E3-32A7-463E-B81A-72AD6716AA7D}" type="presParOf" srcId="{00218C08-DF87-47B2-BDB2-AB2994CCD0FD}" destId="{36F478D4-BAA9-418D-907B-D59ABD006F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13C356-E682-48BD-8E53-6AFC904EC0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A4C4B-4CAF-4527-9FE2-1A338A01CBC8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r-Cyrl-RS" sz="1500" dirty="0"/>
            <a:t>Суд констатује продају имовине и налаже регистру упис права својине у корист купца и брисање терета</a:t>
          </a:r>
          <a:endParaRPr lang="en-US" sz="1500" dirty="0"/>
        </a:p>
      </dgm:t>
    </dgm:pt>
    <dgm:pt modelId="{0E5C2D6C-4501-4423-AC9F-7D52825FEDF8}" type="parTrans" cxnId="{B99FCB77-409B-4D9F-877D-7CECF28D0F75}">
      <dgm:prSet/>
      <dgm:spPr/>
      <dgm:t>
        <a:bodyPr/>
        <a:lstStyle/>
        <a:p>
          <a:endParaRPr lang="en-US"/>
        </a:p>
      </dgm:t>
    </dgm:pt>
    <dgm:pt modelId="{BF9B97C8-10DA-47D2-BB34-FC526FB1F3F9}" type="sibTrans" cxnId="{B99FCB77-409B-4D9F-877D-7CECF28D0F75}">
      <dgm:prSet/>
      <dgm:spPr/>
      <dgm:t>
        <a:bodyPr/>
        <a:lstStyle/>
        <a:p>
          <a:endParaRPr lang="en-US"/>
        </a:p>
      </dgm:t>
    </dgm:pt>
    <dgm:pt modelId="{BE6CB0B0-B14C-41DC-9929-5E11F4938C7A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r-Cyrl-RS" sz="1500" dirty="0"/>
            <a:t>Жалбу могу изјавити сва заинтересована лица</a:t>
          </a:r>
          <a:r>
            <a:rPr lang="sr-Latn-RS" sz="1500" dirty="0"/>
            <a:t> </a:t>
          </a:r>
          <a:endParaRPr lang="en-US" sz="1500" dirty="0"/>
        </a:p>
      </dgm:t>
    </dgm:pt>
    <dgm:pt modelId="{B5FA1C31-37B0-4E65-BBED-60649DEF7C61}" type="parTrans" cxnId="{5860E5A1-17D4-4A18-8359-C74BF177452F}">
      <dgm:prSet/>
      <dgm:spPr/>
      <dgm:t>
        <a:bodyPr/>
        <a:lstStyle/>
        <a:p>
          <a:endParaRPr lang="en-US"/>
        </a:p>
      </dgm:t>
    </dgm:pt>
    <dgm:pt modelId="{B27FFB76-6905-4601-9DFB-3AD7EBE7A955}" type="sibTrans" cxnId="{5860E5A1-17D4-4A18-8359-C74BF177452F}">
      <dgm:prSet/>
      <dgm:spPr/>
      <dgm:t>
        <a:bodyPr/>
        <a:lstStyle/>
        <a:p>
          <a:endParaRPr lang="en-US"/>
        </a:p>
      </dgm:t>
    </dgm:pt>
    <dgm:pt modelId="{EE0FF306-A245-4B3A-9965-0597C1D833BE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r-Cyrl-RS" sz="1500" dirty="0"/>
            <a:t>Правни основ </a:t>
          </a:r>
          <a:r>
            <a:rPr lang="sr-Cyrl-RS" sz="1500" dirty="0">
              <a:solidFill>
                <a:schemeClr val="bg1"/>
              </a:solidFill>
            </a:rPr>
            <a:t>за</a:t>
          </a:r>
          <a:r>
            <a:rPr lang="sr-Cyrl-RS" sz="1500" dirty="0"/>
            <a:t> стицање права својине од стране купца </a:t>
          </a:r>
          <a:endParaRPr lang="en-US" sz="1500" dirty="0"/>
        </a:p>
      </dgm:t>
    </dgm:pt>
    <dgm:pt modelId="{B3F77885-4008-4E7C-BC2D-0CE7A0656629}" type="parTrans" cxnId="{A973C12B-50B0-4CF8-860E-9193C35B64F4}">
      <dgm:prSet/>
      <dgm:spPr/>
      <dgm:t>
        <a:bodyPr/>
        <a:lstStyle/>
        <a:p>
          <a:endParaRPr lang="en-US"/>
        </a:p>
      </dgm:t>
    </dgm:pt>
    <dgm:pt modelId="{98CBBE23-3CF8-4F72-B72D-78A506E34433}" type="sibTrans" cxnId="{A973C12B-50B0-4CF8-860E-9193C35B64F4}">
      <dgm:prSet/>
      <dgm:spPr/>
      <dgm:t>
        <a:bodyPr/>
        <a:lstStyle/>
        <a:p>
          <a:endParaRPr lang="en-US"/>
        </a:p>
      </dgm:t>
    </dgm:pt>
    <dgm:pt modelId="{CBDB6C58-9D78-4731-A233-47FD20CE33AC}" type="pres">
      <dgm:prSet presAssocID="{8E13C356-E682-48BD-8E53-6AFC904EC0B7}" presName="linear" presStyleCnt="0">
        <dgm:presLayoutVars>
          <dgm:dir/>
          <dgm:animLvl val="lvl"/>
          <dgm:resizeHandles val="exact"/>
        </dgm:presLayoutVars>
      </dgm:prSet>
      <dgm:spPr/>
    </dgm:pt>
    <dgm:pt modelId="{2146BD97-3AE9-4C30-9714-D052656DE0C2}" type="pres">
      <dgm:prSet presAssocID="{77AA4C4B-4CAF-4527-9FE2-1A338A01CBC8}" presName="parentLin" presStyleCnt="0"/>
      <dgm:spPr/>
    </dgm:pt>
    <dgm:pt modelId="{150BB4B5-29CE-433C-A706-260B0575FCD4}" type="pres">
      <dgm:prSet presAssocID="{77AA4C4B-4CAF-4527-9FE2-1A338A01CBC8}" presName="parentLeftMargin" presStyleLbl="node1" presStyleIdx="0" presStyleCnt="3"/>
      <dgm:spPr/>
    </dgm:pt>
    <dgm:pt modelId="{F0B1EBAE-754C-42A6-B2AB-7E8634A74499}" type="pres">
      <dgm:prSet presAssocID="{77AA4C4B-4CAF-4527-9FE2-1A338A01CBC8}" presName="parentText" presStyleLbl="node1" presStyleIdx="0" presStyleCnt="3" custScaleX="137462">
        <dgm:presLayoutVars>
          <dgm:chMax val="0"/>
          <dgm:bulletEnabled val="1"/>
        </dgm:presLayoutVars>
      </dgm:prSet>
      <dgm:spPr/>
    </dgm:pt>
    <dgm:pt modelId="{B6E929BE-4BF2-48F2-906F-B83DB97CABD0}" type="pres">
      <dgm:prSet presAssocID="{77AA4C4B-4CAF-4527-9FE2-1A338A01CBC8}" presName="negativeSpace" presStyleCnt="0"/>
      <dgm:spPr/>
    </dgm:pt>
    <dgm:pt modelId="{371E5E03-9D31-439D-807B-F36CC192FC36}" type="pres">
      <dgm:prSet presAssocID="{77AA4C4B-4CAF-4527-9FE2-1A338A01CBC8}" presName="childText" presStyleLbl="conFgAcc1" presStyleIdx="0" presStyleCnt="3">
        <dgm:presLayoutVars>
          <dgm:bulletEnabled val="1"/>
        </dgm:presLayoutVars>
      </dgm:prSet>
      <dgm:spPr/>
    </dgm:pt>
    <dgm:pt modelId="{1549BB3D-AEDC-4C25-8AC5-BC64EE238843}" type="pres">
      <dgm:prSet presAssocID="{BF9B97C8-10DA-47D2-BB34-FC526FB1F3F9}" presName="spaceBetweenRectangles" presStyleCnt="0"/>
      <dgm:spPr/>
    </dgm:pt>
    <dgm:pt modelId="{55307090-7ED8-49D1-BEEC-0B84C36C49BF}" type="pres">
      <dgm:prSet presAssocID="{EE0FF306-A245-4B3A-9965-0597C1D833BE}" presName="parentLin" presStyleCnt="0"/>
      <dgm:spPr/>
    </dgm:pt>
    <dgm:pt modelId="{42936F34-DBF5-42D7-86F2-1C7B96FCC650}" type="pres">
      <dgm:prSet presAssocID="{EE0FF306-A245-4B3A-9965-0597C1D833BE}" presName="parentLeftMargin" presStyleLbl="node1" presStyleIdx="0" presStyleCnt="3"/>
      <dgm:spPr/>
    </dgm:pt>
    <dgm:pt modelId="{109D9018-96A0-4E3F-8CD8-A6381A44D002}" type="pres">
      <dgm:prSet presAssocID="{EE0FF306-A245-4B3A-9965-0597C1D833BE}" presName="parentText" presStyleLbl="node1" presStyleIdx="1" presStyleCnt="3" custScaleX="141911">
        <dgm:presLayoutVars>
          <dgm:chMax val="0"/>
          <dgm:bulletEnabled val="1"/>
        </dgm:presLayoutVars>
      </dgm:prSet>
      <dgm:spPr/>
    </dgm:pt>
    <dgm:pt modelId="{ACECBD70-D048-43E3-980D-5523CD0F0AEE}" type="pres">
      <dgm:prSet presAssocID="{EE0FF306-A245-4B3A-9965-0597C1D833BE}" presName="negativeSpace" presStyleCnt="0"/>
      <dgm:spPr/>
    </dgm:pt>
    <dgm:pt modelId="{F38DD79B-01E9-4F07-BE9B-C8B898B7CEE8}" type="pres">
      <dgm:prSet presAssocID="{EE0FF306-A245-4B3A-9965-0597C1D833BE}" presName="childText" presStyleLbl="conFgAcc1" presStyleIdx="1" presStyleCnt="3" custLinFactNeighborX="-13792" custLinFactNeighborY="-26315">
        <dgm:presLayoutVars>
          <dgm:bulletEnabled val="1"/>
        </dgm:presLayoutVars>
      </dgm:prSet>
      <dgm:spPr/>
    </dgm:pt>
    <dgm:pt modelId="{B4768F3E-3BF4-42FF-B04E-0499A922D76B}" type="pres">
      <dgm:prSet presAssocID="{98CBBE23-3CF8-4F72-B72D-78A506E34433}" presName="spaceBetweenRectangles" presStyleCnt="0"/>
      <dgm:spPr/>
    </dgm:pt>
    <dgm:pt modelId="{F4294579-8712-42CD-A8FF-D1277C4A829F}" type="pres">
      <dgm:prSet presAssocID="{BE6CB0B0-B14C-41DC-9929-5E11F4938C7A}" presName="parentLin" presStyleCnt="0"/>
      <dgm:spPr/>
    </dgm:pt>
    <dgm:pt modelId="{28A7178D-E62C-478E-BF35-0859311785BA}" type="pres">
      <dgm:prSet presAssocID="{BE6CB0B0-B14C-41DC-9929-5E11F4938C7A}" presName="parentLeftMargin" presStyleLbl="node1" presStyleIdx="1" presStyleCnt="3"/>
      <dgm:spPr/>
    </dgm:pt>
    <dgm:pt modelId="{344341E2-CB3D-45AC-A972-1C6009051D7D}" type="pres">
      <dgm:prSet presAssocID="{BE6CB0B0-B14C-41DC-9929-5E11F4938C7A}" presName="parentText" presStyleLbl="node1" presStyleIdx="2" presStyleCnt="3" custScaleX="134422">
        <dgm:presLayoutVars>
          <dgm:chMax val="0"/>
          <dgm:bulletEnabled val="1"/>
        </dgm:presLayoutVars>
      </dgm:prSet>
      <dgm:spPr/>
    </dgm:pt>
    <dgm:pt modelId="{7BCE600B-184A-4FFB-8B51-CB5A13CAF46B}" type="pres">
      <dgm:prSet presAssocID="{BE6CB0B0-B14C-41DC-9929-5E11F4938C7A}" presName="negativeSpace" presStyleCnt="0"/>
      <dgm:spPr/>
    </dgm:pt>
    <dgm:pt modelId="{377B7BDF-629D-4313-9889-FF70BAA426CB}" type="pres">
      <dgm:prSet presAssocID="{BE6CB0B0-B14C-41DC-9929-5E11F4938C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FA3E02-B20D-4A51-86FD-E57E27171F46}" type="presOf" srcId="{8E13C356-E682-48BD-8E53-6AFC904EC0B7}" destId="{CBDB6C58-9D78-4731-A233-47FD20CE33AC}" srcOrd="0" destOrd="0" presId="urn:microsoft.com/office/officeart/2005/8/layout/list1"/>
    <dgm:cxn modelId="{2FD16720-BA3B-4E30-9DE6-CD3C2DF34F86}" type="presOf" srcId="{EE0FF306-A245-4B3A-9965-0597C1D833BE}" destId="{109D9018-96A0-4E3F-8CD8-A6381A44D002}" srcOrd="1" destOrd="0" presId="urn:microsoft.com/office/officeart/2005/8/layout/list1"/>
    <dgm:cxn modelId="{A973C12B-50B0-4CF8-860E-9193C35B64F4}" srcId="{8E13C356-E682-48BD-8E53-6AFC904EC0B7}" destId="{EE0FF306-A245-4B3A-9965-0597C1D833BE}" srcOrd="1" destOrd="0" parTransId="{B3F77885-4008-4E7C-BC2D-0CE7A0656629}" sibTransId="{98CBBE23-3CF8-4F72-B72D-78A506E34433}"/>
    <dgm:cxn modelId="{151A624B-7CA8-44F9-B464-702BF8C3A647}" type="presOf" srcId="{BE6CB0B0-B14C-41DC-9929-5E11F4938C7A}" destId="{344341E2-CB3D-45AC-A972-1C6009051D7D}" srcOrd="1" destOrd="0" presId="urn:microsoft.com/office/officeart/2005/8/layout/list1"/>
    <dgm:cxn modelId="{56345F52-FB1A-483F-9EC9-361E09A64191}" type="presOf" srcId="{EE0FF306-A245-4B3A-9965-0597C1D833BE}" destId="{42936F34-DBF5-42D7-86F2-1C7B96FCC650}" srcOrd="0" destOrd="0" presId="urn:microsoft.com/office/officeart/2005/8/layout/list1"/>
    <dgm:cxn modelId="{B99FCB77-409B-4D9F-877D-7CECF28D0F75}" srcId="{8E13C356-E682-48BD-8E53-6AFC904EC0B7}" destId="{77AA4C4B-4CAF-4527-9FE2-1A338A01CBC8}" srcOrd="0" destOrd="0" parTransId="{0E5C2D6C-4501-4423-AC9F-7D52825FEDF8}" sibTransId="{BF9B97C8-10DA-47D2-BB34-FC526FB1F3F9}"/>
    <dgm:cxn modelId="{FBE4C35A-7351-4618-AFFF-369E180CFDCD}" type="presOf" srcId="{77AA4C4B-4CAF-4527-9FE2-1A338A01CBC8}" destId="{150BB4B5-29CE-433C-A706-260B0575FCD4}" srcOrd="0" destOrd="0" presId="urn:microsoft.com/office/officeart/2005/8/layout/list1"/>
    <dgm:cxn modelId="{5860E5A1-17D4-4A18-8359-C74BF177452F}" srcId="{8E13C356-E682-48BD-8E53-6AFC904EC0B7}" destId="{BE6CB0B0-B14C-41DC-9929-5E11F4938C7A}" srcOrd="2" destOrd="0" parTransId="{B5FA1C31-37B0-4E65-BBED-60649DEF7C61}" sibTransId="{B27FFB76-6905-4601-9DFB-3AD7EBE7A955}"/>
    <dgm:cxn modelId="{CFDB47B5-5FA2-44DE-A3C5-49676DE1DA48}" type="presOf" srcId="{77AA4C4B-4CAF-4527-9FE2-1A338A01CBC8}" destId="{F0B1EBAE-754C-42A6-B2AB-7E8634A74499}" srcOrd="1" destOrd="0" presId="urn:microsoft.com/office/officeart/2005/8/layout/list1"/>
    <dgm:cxn modelId="{CA3589B5-106C-43B7-BBD9-27DD9684F858}" type="presOf" srcId="{BE6CB0B0-B14C-41DC-9929-5E11F4938C7A}" destId="{28A7178D-E62C-478E-BF35-0859311785BA}" srcOrd="0" destOrd="0" presId="urn:microsoft.com/office/officeart/2005/8/layout/list1"/>
    <dgm:cxn modelId="{41BF5809-7746-43BA-A51A-12FD75C88D04}" type="presParOf" srcId="{CBDB6C58-9D78-4731-A233-47FD20CE33AC}" destId="{2146BD97-3AE9-4C30-9714-D052656DE0C2}" srcOrd="0" destOrd="0" presId="urn:microsoft.com/office/officeart/2005/8/layout/list1"/>
    <dgm:cxn modelId="{A25B01B4-1CD6-404B-8D64-94367EF0B278}" type="presParOf" srcId="{2146BD97-3AE9-4C30-9714-D052656DE0C2}" destId="{150BB4B5-29CE-433C-A706-260B0575FCD4}" srcOrd="0" destOrd="0" presId="urn:microsoft.com/office/officeart/2005/8/layout/list1"/>
    <dgm:cxn modelId="{5D860402-C6D3-434E-92FF-DBD1C53D0BC8}" type="presParOf" srcId="{2146BD97-3AE9-4C30-9714-D052656DE0C2}" destId="{F0B1EBAE-754C-42A6-B2AB-7E8634A74499}" srcOrd="1" destOrd="0" presId="urn:microsoft.com/office/officeart/2005/8/layout/list1"/>
    <dgm:cxn modelId="{54D6368A-727D-4965-B358-5E51D9A28EB0}" type="presParOf" srcId="{CBDB6C58-9D78-4731-A233-47FD20CE33AC}" destId="{B6E929BE-4BF2-48F2-906F-B83DB97CABD0}" srcOrd="1" destOrd="0" presId="urn:microsoft.com/office/officeart/2005/8/layout/list1"/>
    <dgm:cxn modelId="{49D6F01C-CD89-4C19-9252-EFC2D36E083F}" type="presParOf" srcId="{CBDB6C58-9D78-4731-A233-47FD20CE33AC}" destId="{371E5E03-9D31-439D-807B-F36CC192FC36}" srcOrd="2" destOrd="0" presId="urn:microsoft.com/office/officeart/2005/8/layout/list1"/>
    <dgm:cxn modelId="{D5C814D2-C728-4874-8246-4F7C076AFC6D}" type="presParOf" srcId="{CBDB6C58-9D78-4731-A233-47FD20CE33AC}" destId="{1549BB3D-AEDC-4C25-8AC5-BC64EE238843}" srcOrd="3" destOrd="0" presId="urn:microsoft.com/office/officeart/2005/8/layout/list1"/>
    <dgm:cxn modelId="{D23BD6BC-9147-4307-940D-E145056697B2}" type="presParOf" srcId="{CBDB6C58-9D78-4731-A233-47FD20CE33AC}" destId="{55307090-7ED8-49D1-BEEC-0B84C36C49BF}" srcOrd="4" destOrd="0" presId="urn:microsoft.com/office/officeart/2005/8/layout/list1"/>
    <dgm:cxn modelId="{FAC30164-E4DD-4A4F-8EA5-11B47C81AACA}" type="presParOf" srcId="{55307090-7ED8-49D1-BEEC-0B84C36C49BF}" destId="{42936F34-DBF5-42D7-86F2-1C7B96FCC650}" srcOrd="0" destOrd="0" presId="urn:microsoft.com/office/officeart/2005/8/layout/list1"/>
    <dgm:cxn modelId="{F3587C31-0AFA-4AFC-AECF-3331A60AD99F}" type="presParOf" srcId="{55307090-7ED8-49D1-BEEC-0B84C36C49BF}" destId="{109D9018-96A0-4E3F-8CD8-A6381A44D002}" srcOrd="1" destOrd="0" presId="urn:microsoft.com/office/officeart/2005/8/layout/list1"/>
    <dgm:cxn modelId="{869C5E2C-5CC7-4D6F-A4A5-31CD4C8F8EAE}" type="presParOf" srcId="{CBDB6C58-9D78-4731-A233-47FD20CE33AC}" destId="{ACECBD70-D048-43E3-980D-5523CD0F0AEE}" srcOrd="5" destOrd="0" presId="urn:microsoft.com/office/officeart/2005/8/layout/list1"/>
    <dgm:cxn modelId="{94677F33-CC56-41FF-BB86-1C402223780D}" type="presParOf" srcId="{CBDB6C58-9D78-4731-A233-47FD20CE33AC}" destId="{F38DD79B-01E9-4F07-BE9B-C8B898B7CEE8}" srcOrd="6" destOrd="0" presId="urn:microsoft.com/office/officeart/2005/8/layout/list1"/>
    <dgm:cxn modelId="{4BB57D3B-149D-4509-BE77-F603CB8187B9}" type="presParOf" srcId="{CBDB6C58-9D78-4731-A233-47FD20CE33AC}" destId="{B4768F3E-3BF4-42FF-B04E-0499A922D76B}" srcOrd="7" destOrd="0" presId="urn:microsoft.com/office/officeart/2005/8/layout/list1"/>
    <dgm:cxn modelId="{61D1A8D7-1F5B-432B-88F0-403622A4C496}" type="presParOf" srcId="{CBDB6C58-9D78-4731-A233-47FD20CE33AC}" destId="{F4294579-8712-42CD-A8FF-D1277C4A829F}" srcOrd="8" destOrd="0" presId="urn:microsoft.com/office/officeart/2005/8/layout/list1"/>
    <dgm:cxn modelId="{8B8CCD24-7028-457D-BA17-2E80ACB3B3AB}" type="presParOf" srcId="{F4294579-8712-42CD-A8FF-D1277C4A829F}" destId="{28A7178D-E62C-478E-BF35-0859311785BA}" srcOrd="0" destOrd="0" presId="urn:microsoft.com/office/officeart/2005/8/layout/list1"/>
    <dgm:cxn modelId="{6ECAAB17-64BE-4DB0-8F0B-A2A9C010A39D}" type="presParOf" srcId="{F4294579-8712-42CD-A8FF-D1277C4A829F}" destId="{344341E2-CB3D-45AC-A972-1C6009051D7D}" srcOrd="1" destOrd="0" presId="urn:microsoft.com/office/officeart/2005/8/layout/list1"/>
    <dgm:cxn modelId="{F264CE7D-9FE2-4DC6-87FE-E094F238575A}" type="presParOf" srcId="{CBDB6C58-9D78-4731-A233-47FD20CE33AC}" destId="{7BCE600B-184A-4FFB-8B51-CB5A13CAF46B}" srcOrd="9" destOrd="0" presId="urn:microsoft.com/office/officeart/2005/8/layout/list1"/>
    <dgm:cxn modelId="{3AE3C448-9023-43CF-B04D-ACB96807EC8A}" type="presParOf" srcId="{CBDB6C58-9D78-4731-A233-47FD20CE33AC}" destId="{377B7BDF-629D-4313-9889-FF70BAA426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32B91A-BD9A-44C0-B2C8-792732A7CF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05040-1C3E-4E86-8C70-8FB59F9F9FA5}">
      <dgm:prSet custT="1"/>
      <dgm:spPr/>
      <dgm:t>
        <a:bodyPr/>
        <a:lstStyle/>
        <a:p>
          <a:r>
            <a:rPr lang="sr-Cyrl-RS" sz="2000" b="0" i="0" dirty="0"/>
            <a:t>Сагласности/примедбе се могу груписати у односу на фазу поступка:</a:t>
          </a:r>
          <a:endParaRPr lang="en-US" sz="2000" dirty="0"/>
        </a:p>
      </dgm:t>
    </dgm:pt>
    <dgm:pt modelId="{6F599CCA-9F12-4AE9-A3D3-78E491BBE8D5}" type="parTrans" cxnId="{BC4F7E20-F2F7-43F3-B2CB-F7904D99BBC6}">
      <dgm:prSet/>
      <dgm:spPr/>
      <dgm:t>
        <a:bodyPr/>
        <a:lstStyle/>
        <a:p>
          <a:endParaRPr lang="en-US"/>
        </a:p>
      </dgm:t>
    </dgm:pt>
    <dgm:pt modelId="{CC775790-86D5-46F8-9DAC-B6317F78B64C}" type="sibTrans" cxnId="{BC4F7E20-F2F7-43F3-B2CB-F7904D99BBC6}">
      <dgm:prSet/>
      <dgm:spPr/>
      <dgm:t>
        <a:bodyPr/>
        <a:lstStyle/>
        <a:p>
          <a:endParaRPr lang="en-US"/>
        </a:p>
      </dgm:t>
    </dgm:pt>
    <dgm:pt modelId="{61FDD7A9-2E1A-4D05-B938-00518585CF73}">
      <dgm:prSet custT="1"/>
      <dgm:spPr/>
      <dgm:t>
        <a:bodyPr/>
        <a:lstStyle/>
        <a:p>
          <a:r>
            <a:rPr lang="sr-Cyrl-RS" sz="2000" b="0" i="0" dirty="0"/>
            <a:t>поступак припреме имовине за продају</a:t>
          </a:r>
          <a:endParaRPr lang="en-US" sz="2000" dirty="0"/>
        </a:p>
      </dgm:t>
    </dgm:pt>
    <dgm:pt modelId="{DB54E785-7F9D-4E28-9D21-16BB7F457A31}" type="parTrans" cxnId="{966EDF2D-3F3E-4FC8-8571-574B5BA71CF8}">
      <dgm:prSet/>
      <dgm:spPr/>
      <dgm:t>
        <a:bodyPr/>
        <a:lstStyle/>
        <a:p>
          <a:endParaRPr lang="en-US"/>
        </a:p>
      </dgm:t>
    </dgm:pt>
    <dgm:pt modelId="{8C0FD732-8285-42AA-8ED6-A9405DFC2919}" type="sibTrans" cxnId="{966EDF2D-3F3E-4FC8-8571-574B5BA71CF8}">
      <dgm:prSet/>
      <dgm:spPr/>
      <dgm:t>
        <a:bodyPr/>
        <a:lstStyle/>
        <a:p>
          <a:endParaRPr lang="en-US"/>
        </a:p>
      </dgm:t>
    </dgm:pt>
    <dgm:pt modelId="{4E129CA4-8055-47C1-A8C0-E11955BB05C5}">
      <dgm:prSet custT="1"/>
      <dgm:spPr/>
      <dgm:t>
        <a:bodyPr/>
        <a:lstStyle/>
        <a:p>
          <a:r>
            <a:rPr lang="sr-Cyrl-RS" sz="2000" b="0" i="0" dirty="0"/>
            <a:t>поступак продаје</a:t>
          </a:r>
          <a:endParaRPr lang="en-US" sz="2000" dirty="0"/>
        </a:p>
      </dgm:t>
    </dgm:pt>
    <dgm:pt modelId="{BA4CD3D0-4E5C-406A-963D-2A58E2F5A059}" type="parTrans" cxnId="{5071A6F4-E7BF-4360-B400-58BD0A685D47}">
      <dgm:prSet/>
      <dgm:spPr/>
      <dgm:t>
        <a:bodyPr/>
        <a:lstStyle/>
        <a:p>
          <a:endParaRPr lang="en-US"/>
        </a:p>
      </dgm:t>
    </dgm:pt>
    <dgm:pt modelId="{4D5073BC-5862-4E49-A7AD-ACA13A29ED4F}" type="sibTrans" cxnId="{5071A6F4-E7BF-4360-B400-58BD0A685D47}">
      <dgm:prSet/>
      <dgm:spPr/>
      <dgm:t>
        <a:bodyPr/>
        <a:lstStyle/>
        <a:p>
          <a:endParaRPr lang="en-US"/>
        </a:p>
      </dgm:t>
    </dgm:pt>
    <dgm:pt modelId="{4514D48D-FBB7-46B0-9D40-5FC60F8CB8E6}">
      <dgm:prSet custT="1"/>
      <dgm:spPr/>
      <dgm:t>
        <a:bodyPr/>
        <a:lstStyle/>
        <a:p>
          <a:r>
            <a:rPr lang="sr-Cyrl-RS" sz="2000" b="0" i="0" dirty="0"/>
            <a:t>поступак након продаје</a:t>
          </a:r>
          <a:endParaRPr lang="en-US" sz="2000" dirty="0"/>
        </a:p>
      </dgm:t>
    </dgm:pt>
    <dgm:pt modelId="{67B045A4-9F1F-45E2-B899-F68C81C0CC16}" type="parTrans" cxnId="{757FA21F-F1F4-4CF4-9BC9-360CAD3F37A0}">
      <dgm:prSet/>
      <dgm:spPr/>
      <dgm:t>
        <a:bodyPr/>
        <a:lstStyle/>
        <a:p>
          <a:endParaRPr lang="en-US"/>
        </a:p>
      </dgm:t>
    </dgm:pt>
    <dgm:pt modelId="{6FFC08DF-015E-47EF-A367-BDBB05792E2C}" type="sibTrans" cxnId="{757FA21F-F1F4-4CF4-9BC9-360CAD3F37A0}">
      <dgm:prSet/>
      <dgm:spPr/>
      <dgm:t>
        <a:bodyPr/>
        <a:lstStyle/>
        <a:p>
          <a:endParaRPr lang="en-US"/>
        </a:p>
      </dgm:t>
    </dgm:pt>
    <dgm:pt modelId="{8963ACD8-1900-485C-8B07-149CAA187B9B}" type="pres">
      <dgm:prSet presAssocID="{9C32B91A-BD9A-44C0-B2C8-792732A7CF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7A80BA-B334-4521-AB6D-C4BFA1F09898}" type="pres">
      <dgm:prSet presAssocID="{7E205040-1C3E-4E86-8C70-8FB59F9F9FA5}" presName="root" presStyleCnt="0"/>
      <dgm:spPr/>
    </dgm:pt>
    <dgm:pt modelId="{628388C3-B6E6-42B6-B6A9-BD1499E9BD51}" type="pres">
      <dgm:prSet presAssocID="{7E205040-1C3E-4E86-8C70-8FB59F9F9FA5}" presName="rootComposite" presStyleCnt="0"/>
      <dgm:spPr/>
    </dgm:pt>
    <dgm:pt modelId="{CE58B0E5-D926-42A0-8CA2-0D4A8F768BBE}" type="pres">
      <dgm:prSet presAssocID="{7E205040-1C3E-4E86-8C70-8FB59F9F9FA5}" presName="rootText" presStyleLbl="node1" presStyleIdx="0" presStyleCnt="1" custScaleX="389145" custScaleY="148309"/>
      <dgm:spPr/>
    </dgm:pt>
    <dgm:pt modelId="{09AD0880-225D-4968-9199-EEEA0F801E7E}" type="pres">
      <dgm:prSet presAssocID="{7E205040-1C3E-4E86-8C70-8FB59F9F9FA5}" presName="rootConnector" presStyleLbl="node1" presStyleIdx="0" presStyleCnt="1"/>
      <dgm:spPr/>
    </dgm:pt>
    <dgm:pt modelId="{D5A915E6-158D-424A-9EE2-B31B257B7910}" type="pres">
      <dgm:prSet presAssocID="{7E205040-1C3E-4E86-8C70-8FB59F9F9FA5}" presName="childShape" presStyleCnt="0"/>
      <dgm:spPr/>
    </dgm:pt>
    <dgm:pt modelId="{7B94A55E-7225-4A09-89EE-5DE4C42C08FB}" type="pres">
      <dgm:prSet presAssocID="{DB54E785-7F9D-4E28-9D21-16BB7F457A31}" presName="Name13" presStyleLbl="parChTrans1D2" presStyleIdx="0" presStyleCnt="3"/>
      <dgm:spPr/>
    </dgm:pt>
    <dgm:pt modelId="{B58CDB45-45C1-4831-A91B-FBAD26DBD41B}" type="pres">
      <dgm:prSet presAssocID="{61FDD7A9-2E1A-4D05-B938-00518585CF73}" presName="childText" presStyleLbl="bgAcc1" presStyleIdx="0" presStyleCnt="3" custScaleX="390558">
        <dgm:presLayoutVars>
          <dgm:bulletEnabled val="1"/>
        </dgm:presLayoutVars>
      </dgm:prSet>
      <dgm:spPr/>
    </dgm:pt>
    <dgm:pt modelId="{189B497F-597A-4C2A-9C79-2B8BC866359F}" type="pres">
      <dgm:prSet presAssocID="{BA4CD3D0-4E5C-406A-963D-2A58E2F5A059}" presName="Name13" presStyleLbl="parChTrans1D2" presStyleIdx="1" presStyleCnt="3"/>
      <dgm:spPr/>
    </dgm:pt>
    <dgm:pt modelId="{2D87A330-5DED-428D-80FB-41C64BD54BB2}" type="pres">
      <dgm:prSet presAssocID="{4E129CA4-8055-47C1-A8C0-E11955BB05C5}" presName="childText" presStyleLbl="bgAcc1" presStyleIdx="1" presStyleCnt="3" custScaleX="387275">
        <dgm:presLayoutVars>
          <dgm:bulletEnabled val="1"/>
        </dgm:presLayoutVars>
      </dgm:prSet>
      <dgm:spPr/>
    </dgm:pt>
    <dgm:pt modelId="{42F5431F-43D8-4836-ABB2-30CB075C6C56}" type="pres">
      <dgm:prSet presAssocID="{67B045A4-9F1F-45E2-B899-F68C81C0CC16}" presName="Name13" presStyleLbl="parChTrans1D2" presStyleIdx="2" presStyleCnt="3"/>
      <dgm:spPr/>
    </dgm:pt>
    <dgm:pt modelId="{EEF75DDC-B7FF-4066-99CB-D858495E7A5C}" type="pres">
      <dgm:prSet presAssocID="{4514D48D-FBB7-46B0-9D40-5FC60F8CB8E6}" presName="childText" presStyleLbl="bgAcc1" presStyleIdx="2" presStyleCnt="3" custScaleX="390558">
        <dgm:presLayoutVars>
          <dgm:bulletEnabled val="1"/>
        </dgm:presLayoutVars>
      </dgm:prSet>
      <dgm:spPr/>
    </dgm:pt>
  </dgm:ptLst>
  <dgm:cxnLst>
    <dgm:cxn modelId="{FE9CC91D-368B-4732-B8CD-CFA17F47B18B}" type="presOf" srcId="{4E129CA4-8055-47C1-A8C0-E11955BB05C5}" destId="{2D87A330-5DED-428D-80FB-41C64BD54BB2}" srcOrd="0" destOrd="0" presId="urn:microsoft.com/office/officeart/2005/8/layout/hierarchy3"/>
    <dgm:cxn modelId="{22E0AF1E-E89D-4232-9117-91BDF048D894}" type="presOf" srcId="{DB54E785-7F9D-4E28-9D21-16BB7F457A31}" destId="{7B94A55E-7225-4A09-89EE-5DE4C42C08FB}" srcOrd="0" destOrd="0" presId="urn:microsoft.com/office/officeart/2005/8/layout/hierarchy3"/>
    <dgm:cxn modelId="{757FA21F-F1F4-4CF4-9BC9-360CAD3F37A0}" srcId="{7E205040-1C3E-4E86-8C70-8FB59F9F9FA5}" destId="{4514D48D-FBB7-46B0-9D40-5FC60F8CB8E6}" srcOrd="2" destOrd="0" parTransId="{67B045A4-9F1F-45E2-B899-F68C81C0CC16}" sibTransId="{6FFC08DF-015E-47EF-A367-BDBB05792E2C}"/>
    <dgm:cxn modelId="{A9AE0C20-FC9E-420F-8500-1F2F880DE26F}" type="presOf" srcId="{BA4CD3D0-4E5C-406A-963D-2A58E2F5A059}" destId="{189B497F-597A-4C2A-9C79-2B8BC866359F}" srcOrd="0" destOrd="0" presId="urn:microsoft.com/office/officeart/2005/8/layout/hierarchy3"/>
    <dgm:cxn modelId="{BC4F7E20-F2F7-43F3-B2CB-F7904D99BBC6}" srcId="{9C32B91A-BD9A-44C0-B2C8-792732A7CF58}" destId="{7E205040-1C3E-4E86-8C70-8FB59F9F9FA5}" srcOrd="0" destOrd="0" parTransId="{6F599CCA-9F12-4AE9-A3D3-78E491BBE8D5}" sibTransId="{CC775790-86D5-46F8-9DAC-B6317F78B64C}"/>
    <dgm:cxn modelId="{74A53126-7FB3-494A-A2F0-126790011854}" type="presOf" srcId="{4514D48D-FBB7-46B0-9D40-5FC60F8CB8E6}" destId="{EEF75DDC-B7FF-4066-99CB-D858495E7A5C}" srcOrd="0" destOrd="0" presId="urn:microsoft.com/office/officeart/2005/8/layout/hierarchy3"/>
    <dgm:cxn modelId="{966EDF2D-3F3E-4FC8-8571-574B5BA71CF8}" srcId="{7E205040-1C3E-4E86-8C70-8FB59F9F9FA5}" destId="{61FDD7A9-2E1A-4D05-B938-00518585CF73}" srcOrd="0" destOrd="0" parTransId="{DB54E785-7F9D-4E28-9D21-16BB7F457A31}" sibTransId="{8C0FD732-8285-42AA-8ED6-A9405DFC2919}"/>
    <dgm:cxn modelId="{6DA34E3B-9896-44D3-ADE1-015EFE8EB013}" type="presOf" srcId="{7E205040-1C3E-4E86-8C70-8FB59F9F9FA5}" destId="{CE58B0E5-D926-42A0-8CA2-0D4A8F768BBE}" srcOrd="0" destOrd="0" presId="urn:microsoft.com/office/officeart/2005/8/layout/hierarchy3"/>
    <dgm:cxn modelId="{8DD4EA6E-B0B8-4F3E-B780-E75393A40AC7}" type="presOf" srcId="{9C32B91A-BD9A-44C0-B2C8-792732A7CF58}" destId="{8963ACD8-1900-485C-8B07-149CAA187B9B}" srcOrd="0" destOrd="0" presId="urn:microsoft.com/office/officeart/2005/8/layout/hierarchy3"/>
    <dgm:cxn modelId="{E443BF9B-B036-45DE-B9A4-3F244CAA6328}" type="presOf" srcId="{67B045A4-9F1F-45E2-B899-F68C81C0CC16}" destId="{42F5431F-43D8-4836-ABB2-30CB075C6C56}" srcOrd="0" destOrd="0" presId="urn:microsoft.com/office/officeart/2005/8/layout/hierarchy3"/>
    <dgm:cxn modelId="{F0C056AB-0F86-4348-9D6D-F922F0FFFC7F}" type="presOf" srcId="{61FDD7A9-2E1A-4D05-B938-00518585CF73}" destId="{B58CDB45-45C1-4831-A91B-FBAD26DBD41B}" srcOrd="0" destOrd="0" presId="urn:microsoft.com/office/officeart/2005/8/layout/hierarchy3"/>
    <dgm:cxn modelId="{5071A6F4-E7BF-4360-B400-58BD0A685D47}" srcId="{7E205040-1C3E-4E86-8C70-8FB59F9F9FA5}" destId="{4E129CA4-8055-47C1-A8C0-E11955BB05C5}" srcOrd="1" destOrd="0" parTransId="{BA4CD3D0-4E5C-406A-963D-2A58E2F5A059}" sibTransId="{4D5073BC-5862-4E49-A7AD-ACA13A29ED4F}"/>
    <dgm:cxn modelId="{38B2B3FA-FA0E-4BAD-B508-C4690048EA26}" type="presOf" srcId="{7E205040-1C3E-4E86-8C70-8FB59F9F9FA5}" destId="{09AD0880-225D-4968-9199-EEEA0F801E7E}" srcOrd="1" destOrd="0" presId="urn:microsoft.com/office/officeart/2005/8/layout/hierarchy3"/>
    <dgm:cxn modelId="{F9F57564-BA2E-4486-A5CD-184394423E8A}" type="presParOf" srcId="{8963ACD8-1900-485C-8B07-149CAA187B9B}" destId="{927A80BA-B334-4521-AB6D-C4BFA1F09898}" srcOrd="0" destOrd="0" presId="urn:microsoft.com/office/officeart/2005/8/layout/hierarchy3"/>
    <dgm:cxn modelId="{B9493A88-EA3E-42D6-B49A-C7FC3943157C}" type="presParOf" srcId="{927A80BA-B334-4521-AB6D-C4BFA1F09898}" destId="{628388C3-B6E6-42B6-B6A9-BD1499E9BD51}" srcOrd="0" destOrd="0" presId="urn:microsoft.com/office/officeart/2005/8/layout/hierarchy3"/>
    <dgm:cxn modelId="{4FFEF7ED-5AE4-45CA-9277-B3F48A7B7B2E}" type="presParOf" srcId="{628388C3-B6E6-42B6-B6A9-BD1499E9BD51}" destId="{CE58B0E5-D926-42A0-8CA2-0D4A8F768BBE}" srcOrd="0" destOrd="0" presId="urn:microsoft.com/office/officeart/2005/8/layout/hierarchy3"/>
    <dgm:cxn modelId="{2A60A2D2-DDF3-4948-8F0E-BEBE84504A8C}" type="presParOf" srcId="{628388C3-B6E6-42B6-B6A9-BD1499E9BD51}" destId="{09AD0880-225D-4968-9199-EEEA0F801E7E}" srcOrd="1" destOrd="0" presId="urn:microsoft.com/office/officeart/2005/8/layout/hierarchy3"/>
    <dgm:cxn modelId="{5467EAAD-EE77-4B03-A562-AF1D75366DDA}" type="presParOf" srcId="{927A80BA-B334-4521-AB6D-C4BFA1F09898}" destId="{D5A915E6-158D-424A-9EE2-B31B257B7910}" srcOrd="1" destOrd="0" presId="urn:microsoft.com/office/officeart/2005/8/layout/hierarchy3"/>
    <dgm:cxn modelId="{B0AE9AC5-8B54-4911-A81E-1F1AF6AC3A3E}" type="presParOf" srcId="{D5A915E6-158D-424A-9EE2-B31B257B7910}" destId="{7B94A55E-7225-4A09-89EE-5DE4C42C08FB}" srcOrd="0" destOrd="0" presId="urn:microsoft.com/office/officeart/2005/8/layout/hierarchy3"/>
    <dgm:cxn modelId="{5F69CBBF-59BA-4AD8-8E73-46A43D86A2DC}" type="presParOf" srcId="{D5A915E6-158D-424A-9EE2-B31B257B7910}" destId="{B58CDB45-45C1-4831-A91B-FBAD26DBD41B}" srcOrd="1" destOrd="0" presId="urn:microsoft.com/office/officeart/2005/8/layout/hierarchy3"/>
    <dgm:cxn modelId="{FA70F75A-E339-4A1E-A105-C7A32678E3B5}" type="presParOf" srcId="{D5A915E6-158D-424A-9EE2-B31B257B7910}" destId="{189B497F-597A-4C2A-9C79-2B8BC866359F}" srcOrd="2" destOrd="0" presId="urn:microsoft.com/office/officeart/2005/8/layout/hierarchy3"/>
    <dgm:cxn modelId="{07E49B23-BE38-4361-912D-A010067A5829}" type="presParOf" srcId="{D5A915E6-158D-424A-9EE2-B31B257B7910}" destId="{2D87A330-5DED-428D-80FB-41C64BD54BB2}" srcOrd="3" destOrd="0" presId="urn:microsoft.com/office/officeart/2005/8/layout/hierarchy3"/>
    <dgm:cxn modelId="{3484EF28-B788-46F4-84A8-73BD05A0D65C}" type="presParOf" srcId="{D5A915E6-158D-424A-9EE2-B31B257B7910}" destId="{42F5431F-43D8-4836-ABB2-30CB075C6C56}" srcOrd="4" destOrd="0" presId="urn:microsoft.com/office/officeart/2005/8/layout/hierarchy3"/>
    <dgm:cxn modelId="{11CC6F90-68CD-4A1C-908A-177566D36DBA}" type="presParOf" srcId="{D5A915E6-158D-424A-9EE2-B31B257B7910}" destId="{EEF75DDC-B7FF-4066-99CB-D858495E7A5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ED902D-21CE-4987-9384-68E384CB2CF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5A558-C092-4A87-8033-72087526ABC9}">
      <dgm:prSet custT="1"/>
      <dgm:spPr/>
      <dgm:t>
        <a:bodyPr/>
        <a:lstStyle/>
        <a:p>
          <a:r>
            <a:rPr lang="sr-Cyrl-RS" sz="2000" b="0" i="0" dirty="0"/>
            <a:t>Различите сагласности које повериоци дају као и право на улагање примедби:</a:t>
          </a:r>
          <a:endParaRPr lang="en-US" sz="2000" dirty="0"/>
        </a:p>
      </dgm:t>
    </dgm:pt>
    <dgm:pt modelId="{54A3E307-772F-4882-8EFF-0A35CDA07E75}" type="parTrans" cxnId="{D0471C5A-9941-4CDB-B636-D5F5C4DEAA43}">
      <dgm:prSet/>
      <dgm:spPr/>
      <dgm:t>
        <a:bodyPr/>
        <a:lstStyle/>
        <a:p>
          <a:endParaRPr lang="en-US"/>
        </a:p>
      </dgm:t>
    </dgm:pt>
    <dgm:pt modelId="{9BC18F15-2EE9-4E73-804F-F137A0FF1B51}" type="sibTrans" cxnId="{D0471C5A-9941-4CDB-B636-D5F5C4DEAA43}">
      <dgm:prSet/>
      <dgm:spPr/>
      <dgm:t>
        <a:bodyPr/>
        <a:lstStyle/>
        <a:p>
          <a:endParaRPr lang="en-US"/>
        </a:p>
      </dgm:t>
    </dgm:pt>
    <dgm:pt modelId="{B33ADB66-5972-4906-8FCA-6B4D0C72BC0C}">
      <dgm:prSet custT="1"/>
      <dgm:spPr/>
      <dgm:t>
        <a:bodyPr/>
        <a:lstStyle/>
        <a:p>
          <a:r>
            <a:rPr lang="sr-Cyrl-RS" sz="2000" b="0" i="0" dirty="0"/>
            <a:t>Одбор поверилаца</a:t>
          </a:r>
          <a:endParaRPr lang="en-US" sz="2000" dirty="0"/>
        </a:p>
      </dgm:t>
    </dgm:pt>
    <dgm:pt modelId="{64B758EE-AFA3-475B-BABA-E2ED5787BCD0}" type="parTrans" cxnId="{6E9AD1D1-627C-4C7E-AF40-E28A7508BF84}">
      <dgm:prSet/>
      <dgm:spPr/>
      <dgm:t>
        <a:bodyPr/>
        <a:lstStyle/>
        <a:p>
          <a:endParaRPr lang="en-US"/>
        </a:p>
      </dgm:t>
    </dgm:pt>
    <dgm:pt modelId="{76F1AD15-B922-416C-9552-D52564AD85DC}" type="sibTrans" cxnId="{6E9AD1D1-627C-4C7E-AF40-E28A7508BF84}">
      <dgm:prSet/>
      <dgm:spPr/>
      <dgm:t>
        <a:bodyPr/>
        <a:lstStyle/>
        <a:p>
          <a:endParaRPr lang="en-US"/>
        </a:p>
      </dgm:t>
    </dgm:pt>
    <dgm:pt modelId="{C8BC7168-20B3-41A9-9B0B-7EC2EF87B2DD}">
      <dgm:prSet custT="1"/>
      <dgm:spPr/>
      <dgm:t>
        <a:bodyPr/>
        <a:lstStyle/>
        <a:p>
          <a:pPr algn="l"/>
          <a:endParaRPr lang="sr-Cyrl-RS" sz="1600" b="0" i="0" dirty="0"/>
        </a:p>
        <a:p>
          <a:pPr algn="ctr"/>
          <a:r>
            <a:rPr lang="sr-Cyrl-RS" sz="2000" b="0" i="0" dirty="0" err="1"/>
            <a:t>Разлучни</a:t>
          </a:r>
          <a:r>
            <a:rPr lang="sr-Cyrl-RS" sz="2000" b="0" i="0" dirty="0"/>
            <a:t>/заложни повериоци</a:t>
          </a:r>
          <a:endParaRPr lang="en-US" sz="2000" dirty="0"/>
        </a:p>
      </dgm:t>
    </dgm:pt>
    <dgm:pt modelId="{CF41B69F-B420-43F6-8E74-4F2A00E610E0}" type="parTrans" cxnId="{C5356B3A-B24E-49AF-B1CF-B974C5E81303}">
      <dgm:prSet/>
      <dgm:spPr/>
      <dgm:t>
        <a:bodyPr/>
        <a:lstStyle/>
        <a:p>
          <a:endParaRPr lang="en-US"/>
        </a:p>
      </dgm:t>
    </dgm:pt>
    <dgm:pt modelId="{33C6D626-3F08-4F47-8491-DA3F3B26BDFF}" type="sibTrans" cxnId="{C5356B3A-B24E-49AF-B1CF-B974C5E81303}">
      <dgm:prSet/>
      <dgm:spPr/>
      <dgm:t>
        <a:bodyPr/>
        <a:lstStyle/>
        <a:p>
          <a:endParaRPr lang="en-US"/>
        </a:p>
      </dgm:t>
    </dgm:pt>
    <dgm:pt modelId="{D6D4B15E-C505-4EB5-8277-3E67C59341EB}">
      <dgm:prSet/>
      <dgm:spPr/>
      <dgm:t>
        <a:bodyPr/>
        <a:lstStyle/>
        <a:p>
          <a:pPr algn="l"/>
          <a:endParaRPr lang="en-US" sz="1200" dirty="0"/>
        </a:p>
      </dgm:t>
    </dgm:pt>
    <dgm:pt modelId="{8B8BA328-4D2A-4576-9DB8-6E6E2A572471}" type="parTrans" cxnId="{37C6460F-3FE1-4983-AFEA-CB3E2B2E873B}">
      <dgm:prSet/>
      <dgm:spPr/>
      <dgm:t>
        <a:bodyPr/>
        <a:lstStyle/>
        <a:p>
          <a:endParaRPr lang="en-US"/>
        </a:p>
      </dgm:t>
    </dgm:pt>
    <dgm:pt modelId="{FBB6721D-45C0-4F2B-A6F9-5E7C09671453}" type="sibTrans" cxnId="{37C6460F-3FE1-4983-AFEA-CB3E2B2E873B}">
      <dgm:prSet/>
      <dgm:spPr/>
      <dgm:t>
        <a:bodyPr/>
        <a:lstStyle/>
        <a:p>
          <a:endParaRPr lang="en-US"/>
        </a:p>
      </dgm:t>
    </dgm:pt>
    <dgm:pt modelId="{65FE170C-A24D-4FA3-978B-0C44936FA07C}" type="pres">
      <dgm:prSet presAssocID="{97ED902D-21CE-4987-9384-68E384CB2C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FED734-9744-46AF-9EC1-1053CA6DFC53}" type="pres">
      <dgm:prSet presAssocID="{E885A558-C092-4A87-8033-72087526ABC9}" presName="root" presStyleCnt="0"/>
      <dgm:spPr/>
    </dgm:pt>
    <dgm:pt modelId="{79FA1C52-5350-432C-A77E-B6E37C72F22A}" type="pres">
      <dgm:prSet presAssocID="{E885A558-C092-4A87-8033-72087526ABC9}" presName="rootComposite" presStyleCnt="0"/>
      <dgm:spPr/>
    </dgm:pt>
    <dgm:pt modelId="{FC7C0112-4737-4E49-A344-F2DFFA470906}" type="pres">
      <dgm:prSet presAssocID="{E885A558-C092-4A87-8033-72087526ABC9}" presName="rootText" presStyleLbl="node1" presStyleIdx="0" presStyleCnt="1" custScaleX="261236" custScaleY="103364" custLinFactNeighborX="509"/>
      <dgm:spPr/>
    </dgm:pt>
    <dgm:pt modelId="{C1DA5B97-8EB2-45AF-8FC6-C653D8E6C393}" type="pres">
      <dgm:prSet presAssocID="{E885A558-C092-4A87-8033-72087526ABC9}" presName="rootConnector" presStyleLbl="node1" presStyleIdx="0" presStyleCnt="1"/>
      <dgm:spPr/>
    </dgm:pt>
    <dgm:pt modelId="{663E5734-F118-41CC-9CAC-2F9CA74AAA33}" type="pres">
      <dgm:prSet presAssocID="{E885A558-C092-4A87-8033-72087526ABC9}" presName="childShape" presStyleCnt="0"/>
      <dgm:spPr/>
    </dgm:pt>
    <dgm:pt modelId="{0A4CE86D-86C8-4F99-97AC-9EA2231EE0A6}" type="pres">
      <dgm:prSet presAssocID="{64B758EE-AFA3-475B-BABA-E2ED5787BCD0}" presName="Name13" presStyleLbl="parChTrans1D2" presStyleIdx="0" presStyleCnt="2"/>
      <dgm:spPr/>
    </dgm:pt>
    <dgm:pt modelId="{6F0EFEA7-F173-4F39-A66E-490B0ECE6D8A}" type="pres">
      <dgm:prSet presAssocID="{B33ADB66-5972-4906-8FCA-6B4D0C72BC0C}" presName="childText" presStyleLbl="bgAcc1" presStyleIdx="0" presStyleCnt="2" custScaleX="265063">
        <dgm:presLayoutVars>
          <dgm:bulletEnabled val="1"/>
        </dgm:presLayoutVars>
      </dgm:prSet>
      <dgm:spPr/>
    </dgm:pt>
    <dgm:pt modelId="{A56748AC-A262-4C63-9D8B-09B2BCCB9A4C}" type="pres">
      <dgm:prSet presAssocID="{CF41B69F-B420-43F6-8E74-4F2A00E610E0}" presName="Name13" presStyleLbl="parChTrans1D2" presStyleIdx="1" presStyleCnt="2"/>
      <dgm:spPr/>
    </dgm:pt>
    <dgm:pt modelId="{3B645C9F-BA89-4E3F-911C-D35700A91A84}" type="pres">
      <dgm:prSet presAssocID="{C8BC7168-20B3-41A9-9B0B-7EC2EF87B2DD}" presName="childText" presStyleLbl="bgAcc1" presStyleIdx="1" presStyleCnt="2" custScaleX="263065">
        <dgm:presLayoutVars>
          <dgm:bulletEnabled val="1"/>
        </dgm:presLayoutVars>
      </dgm:prSet>
      <dgm:spPr/>
    </dgm:pt>
  </dgm:ptLst>
  <dgm:cxnLst>
    <dgm:cxn modelId="{37C6460F-3FE1-4983-AFEA-CB3E2B2E873B}" srcId="{C8BC7168-20B3-41A9-9B0B-7EC2EF87B2DD}" destId="{D6D4B15E-C505-4EB5-8277-3E67C59341EB}" srcOrd="0" destOrd="0" parTransId="{8B8BA328-4D2A-4576-9DB8-6E6E2A572471}" sibTransId="{FBB6721D-45C0-4F2B-A6F9-5E7C09671453}"/>
    <dgm:cxn modelId="{3220A727-157C-49AC-BBFB-341B06EFBFBB}" type="presOf" srcId="{97ED902D-21CE-4987-9384-68E384CB2CF1}" destId="{65FE170C-A24D-4FA3-978B-0C44936FA07C}" srcOrd="0" destOrd="0" presId="urn:microsoft.com/office/officeart/2005/8/layout/hierarchy3"/>
    <dgm:cxn modelId="{C5356B3A-B24E-49AF-B1CF-B974C5E81303}" srcId="{E885A558-C092-4A87-8033-72087526ABC9}" destId="{C8BC7168-20B3-41A9-9B0B-7EC2EF87B2DD}" srcOrd="1" destOrd="0" parTransId="{CF41B69F-B420-43F6-8E74-4F2A00E610E0}" sibTransId="{33C6D626-3F08-4F47-8491-DA3F3B26BDFF}"/>
    <dgm:cxn modelId="{76CBD962-B2C9-45F2-8679-43E7A75396BD}" type="presOf" srcId="{B33ADB66-5972-4906-8FCA-6B4D0C72BC0C}" destId="{6F0EFEA7-F173-4F39-A66E-490B0ECE6D8A}" srcOrd="0" destOrd="0" presId="urn:microsoft.com/office/officeart/2005/8/layout/hierarchy3"/>
    <dgm:cxn modelId="{6549866A-8AD8-4115-B716-3B8BB8102B40}" type="presOf" srcId="{64B758EE-AFA3-475B-BABA-E2ED5787BCD0}" destId="{0A4CE86D-86C8-4F99-97AC-9EA2231EE0A6}" srcOrd="0" destOrd="0" presId="urn:microsoft.com/office/officeart/2005/8/layout/hierarchy3"/>
    <dgm:cxn modelId="{A22B7372-5817-4B21-87DA-5DDBA444907D}" type="presOf" srcId="{E885A558-C092-4A87-8033-72087526ABC9}" destId="{C1DA5B97-8EB2-45AF-8FC6-C653D8E6C393}" srcOrd="1" destOrd="0" presId="urn:microsoft.com/office/officeart/2005/8/layout/hierarchy3"/>
    <dgm:cxn modelId="{7126F054-D8BB-482C-B568-6B5F9E9F8424}" type="presOf" srcId="{E885A558-C092-4A87-8033-72087526ABC9}" destId="{FC7C0112-4737-4E49-A344-F2DFFA470906}" srcOrd="0" destOrd="0" presId="urn:microsoft.com/office/officeart/2005/8/layout/hierarchy3"/>
    <dgm:cxn modelId="{D0471C5A-9941-4CDB-B636-D5F5C4DEAA43}" srcId="{97ED902D-21CE-4987-9384-68E384CB2CF1}" destId="{E885A558-C092-4A87-8033-72087526ABC9}" srcOrd="0" destOrd="0" parTransId="{54A3E307-772F-4882-8EFF-0A35CDA07E75}" sibTransId="{9BC18F15-2EE9-4E73-804F-F137A0FF1B51}"/>
    <dgm:cxn modelId="{C69B1483-1999-4196-9BB2-FF887A074F1D}" type="presOf" srcId="{D6D4B15E-C505-4EB5-8277-3E67C59341EB}" destId="{3B645C9F-BA89-4E3F-911C-D35700A91A84}" srcOrd="0" destOrd="1" presId="urn:microsoft.com/office/officeart/2005/8/layout/hierarchy3"/>
    <dgm:cxn modelId="{7C955EA2-934F-4288-833A-4F0B3F2CC065}" type="presOf" srcId="{CF41B69F-B420-43F6-8E74-4F2A00E610E0}" destId="{A56748AC-A262-4C63-9D8B-09B2BCCB9A4C}" srcOrd="0" destOrd="0" presId="urn:microsoft.com/office/officeart/2005/8/layout/hierarchy3"/>
    <dgm:cxn modelId="{75CEE5B0-BF46-4155-9251-A5432F453928}" type="presOf" srcId="{C8BC7168-20B3-41A9-9B0B-7EC2EF87B2DD}" destId="{3B645C9F-BA89-4E3F-911C-D35700A91A84}" srcOrd="0" destOrd="0" presId="urn:microsoft.com/office/officeart/2005/8/layout/hierarchy3"/>
    <dgm:cxn modelId="{6E9AD1D1-627C-4C7E-AF40-E28A7508BF84}" srcId="{E885A558-C092-4A87-8033-72087526ABC9}" destId="{B33ADB66-5972-4906-8FCA-6B4D0C72BC0C}" srcOrd="0" destOrd="0" parTransId="{64B758EE-AFA3-475B-BABA-E2ED5787BCD0}" sibTransId="{76F1AD15-B922-416C-9552-D52564AD85DC}"/>
    <dgm:cxn modelId="{DB2DDD32-62C9-4783-A6D5-B917C8AFEFB4}" type="presParOf" srcId="{65FE170C-A24D-4FA3-978B-0C44936FA07C}" destId="{CAFED734-9744-46AF-9EC1-1053CA6DFC53}" srcOrd="0" destOrd="0" presId="urn:microsoft.com/office/officeart/2005/8/layout/hierarchy3"/>
    <dgm:cxn modelId="{320D2115-BC8F-4FBD-9979-9567F75FD18D}" type="presParOf" srcId="{CAFED734-9744-46AF-9EC1-1053CA6DFC53}" destId="{79FA1C52-5350-432C-A77E-B6E37C72F22A}" srcOrd="0" destOrd="0" presId="urn:microsoft.com/office/officeart/2005/8/layout/hierarchy3"/>
    <dgm:cxn modelId="{835642AB-DC65-4D2F-B5B0-9D96AB2C455D}" type="presParOf" srcId="{79FA1C52-5350-432C-A77E-B6E37C72F22A}" destId="{FC7C0112-4737-4E49-A344-F2DFFA470906}" srcOrd="0" destOrd="0" presId="urn:microsoft.com/office/officeart/2005/8/layout/hierarchy3"/>
    <dgm:cxn modelId="{C25EC1D0-99C2-48AF-8126-D4DC12EE464E}" type="presParOf" srcId="{79FA1C52-5350-432C-A77E-B6E37C72F22A}" destId="{C1DA5B97-8EB2-45AF-8FC6-C653D8E6C393}" srcOrd="1" destOrd="0" presId="urn:microsoft.com/office/officeart/2005/8/layout/hierarchy3"/>
    <dgm:cxn modelId="{43E078E9-09CC-48FC-A062-7A81F99C9C92}" type="presParOf" srcId="{CAFED734-9744-46AF-9EC1-1053CA6DFC53}" destId="{663E5734-F118-41CC-9CAC-2F9CA74AAA33}" srcOrd="1" destOrd="0" presId="urn:microsoft.com/office/officeart/2005/8/layout/hierarchy3"/>
    <dgm:cxn modelId="{EE0C96E7-88E8-4140-8E9F-05F8F15A913E}" type="presParOf" srcId="{663E5734-F118-41CC-9CAC-2F9CA74AAA33}" destId="{0A4CE86D-86C8-4F99-97AC-9EA2231EE0A6}" srcOrd="0" destOrd="0" presId="urn:microsoft.com/office/officeart/2005/8/layout/hierarchy3"/>
    <dgm:cxn modelId="{5D4B8BB6-71AE-46F2-AC36-45B6CC6DC51E}" type="presParOf" srcId="{663E5734-F118-41CC-9CAC-2F9CA74AAA33}" destId="{6F0EFEA7-F173-4F39-A66E-490B0ECE6D8A}" srcOrd="1" destOrd="0" presId="urn:microsoft.com/office/officeart/2005/8/layout/hierarchy3"/>
    <dgm:cxn modelId="{711498FE-E1C3-422F-9825-8FADA9BDA509}" type="presParOf" srcId="{663E5734-F118-41CC-9CAC-2F9CA74AAA33}" destId="{A56748AC-A262-4C63-9D8B-09B2BCCB9A4C}" srcOrd="2" destOrd="0" presId="urn:microsoft.com/office/officeart/2005/8/layout/hierarchy3"/>
    <dgm:cxn modelId="{CD988DB2-4288-460A-9DB5-E34357FB184F}" type="presParOf" srcId="{663E5734-F118-41CC-9CAC-2F9CA74AAA33}" destId="{3B645C9F-BA89-4E3F-911C-D35700A91A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B90E8-EC1D-4DA0-9592-ECCB32CEC6B9}">
      <dsp:nvSpPr>
        <dsp:cNvPr id="0" name=""/>
        <dsp:cNvSpPr/>
      </dsp:nvSpPr>
      <dsp:spPr>
        <a:xfrm>
          <a:off x="2068" y="92718"/>
          <a:ext cx="4410179" cy="2646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/>
            <a:t>Продаја имовине – низ радњи стечајног управника које имају за крајњи циљ намирење поверилаца</a:t>
          </a:r>
          <a:endParaRPr lang="en-US" sz="2300" kern="1200"/>
        </a:p>
      </dsp:txBody>
      <dsp:txXfrm>
        <a:off x="79570" y="170220"/>
        <a:ext cx="4255175" cy="2491103"/>
      </dsp:txXfrm>
    </dsp:sp>
    <dsp:sp modelId="{A9A45636-DDB2-4C48-9DF5-5DD685155314}">
      <dsp:nvSpPr>
        <dsp:cNvPr id="0" name=""/>
        <dsp:cNvSpPr/>
      </dsp:nvSpPr>
      <dsp:spPr>
        <a:xfrm>
          <a:off x="4853266" y="868909"/>
          <a:ext cx="934958" cy="10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853266" y="1087654"/>
        <a:ext cx="654471" cy="656234"/>
      </dsp:txXfrm>
    </dsp:sp>
    <dsp:sp modelId="{83AAF5DE-DD5E-4757-9778-6B1442DE8D06}">
      <dsp:nvSpPr>
        <dsp:cNvPr id="0" name=""/>
        <dsp:cNvSpPr/>
      </dsp:nvSpPr>
      <dsp:spPr>
        <a:xfrm>
          <a:off x="6176319" y="92718"/>
          <a:ext cx="4410179" cy="2646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Обавезне радње у поступку који се окончава банкротством  - стечајно законодавство Србије не предвиђа намирење преносом имовине у својину поверилаца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6253821" y="170220"/>
        <a:ext cx="4255175" cy="249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7776-2325-4F25-838D-72E8FC23DCCA}">
      <dsp:nvSpPr>
        <dsp:cNvPr id="0" name=""/>
        <dsp:cNvSpPr/>
      </dsp:nvSpPr>
      <dsp:spPr>
        <a:xfrm>
          <a:off x="5201227" y="697905"/>
          <a:ext cx="2785402" cy="29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"/>
              </a:lnTo>
              <a:lnTo>
                <a:pt x="2785402" y="146498"/>
              </a:lnTo>
              <a:lnTo>
                <a:pt x="2785402" y="29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8D655-14E5-46EE-B7A1-2DB61343792D}">
      <dsp:nvSpPr>
        <dsp:cNvPr id="0" name=""/>
        <dsp:cNvSpPr/>
      </dsp:nvSpPr>
      <dsp:spPr>
        <a:xfrm>
          <a:off x="5107504" y="697905"/>
          <a:ext cx="91440" cy="292997"/>
        </a:xfrm>
        <a:custGeom>
          <a:avLst/>
          <a:gdLst/>
          <a:ahLst/>
          <a:cxnLst/>
          <a:rect l="0" t="0" r="0" b="0"/>
          <a:pathLst>
            <a:path>
              <a:moveTo>
                <a:pt x="93722" y="0"/>
              </a:moveTo>
              <a:lnTo>
                <a:pt x="93722" y="146498"/>
              </a:lnTo>
              <a:lnTo>
                <a:pt x="45720" y="146498"/>
              </a:lnTo>
              <a:lnTo>
                <a:pt x="45720" y="29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948EE-27FE-4D73-9039-007BCE044F0C}">
      <dsp:nvSpPr>
        <dsp:cNvPr id="0" name=""/>
        <dsp:cNvSpPr/>
      </dsp:nvSpPr>
      <dsp:spPr>
        <a:xfrm>
          <a:off x="2367821" y="697905"/>
          <a:ext cx="2833405" cy="292997"/>
        </a:xfrm>
        <a:custGeom>
          <a:avLst/>
          <a:gdLst/>
          <a:ahLst/>
          <a:cxnLst/>
          <a:rect l="0" t="0" r="0" b="0"/>
          <a:pathLst>
            <a:path>
              <a:moveTo>
                <a:pt x="2833405" y="0"/>
              </a:moveTo>
              <a:lnTo>
                <a:pt x="2833405" y="146498"/>
              </a:lnTo>
              <a:lnTo>
                <a:pt x="0" y="146498"/>
              </a:lnTo>
              <a:lnTo>
                <a:pt x="0" y="29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A3077-1EA1-4514-9DB6-2DB440F4DDD9}">
      <dsp:nvSpPr>
        <dsp:cNvPr id="0" name=""/>
        <dsp:cNvSpPr/>
      </dsp:nvSpPr>
      <dsp:spPr>
        <a:xfrm>
          <a:off x="2891429" y="292"/>
          <a:ext cx="4619595" cy="697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Три циља уновчења</a:t>
          </a:r>
          <a:endParaRPr lang="en-US" sz="3000" kern="1200" dirty="0"/>
        </a:p>
      </dsp:txBody>
      <dsp:txXfrm>
        <a:off x="2891429" y="292"/>
        <a:ext cx="4619595" cy="697613"/>
      </dsp:txXfrm>
    </dsp:sp>
    <dsp:sp modelId="{319A10A5-ABAE-411F-BD3F-0DD9DE549686}">
      <dsp:nvSpPr>
        <dsp:cNvPr id="0" name=""/>
        <dsp:cNvSpPr/>
      </dsp:nvSpPr>
      <dsp:spPr>
        <a:xfrm>
          <a:off x="1148344" y="990903"/>
          <a:ext cx="2438954" cy="697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Што краћи рок</a:t>
          </a:r>
          <a:endParaRPr lang="en-US" sz="2200" kern="1200" dirty="0"/>
        </a:p>
      </dsp:txBody>
      <dsp:txXfrm>
        <a:off x="1148344" y="990903"/>
        <a:ext cx="2438954" cy="697613"/>
      </dsp:txXfrm>
    </dsp:sp>
    <dsp:sp modelId="{D45E9A42-89BF-4D8A-A06D-4CAD06704071}">
      <dsp:nvSpPr>
        <dsp:cNvPr id="0" name=""/>
        <dsp:cNvSpPr/>
      </dsp:nvSpPr>
      <dsp:spPr>
        <a:xfrm>
          <a:off x="3880296" y="990903"/>
          <a:ext cx="2545856" cy="68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Што већа вредност</a:t>
          </a:r>
          <a:endParaRPr lang="en-US" sz="2200" kern="1200" dirty="0"/>
        </a:p>
      </dsp:txBody>
      <dsp:txXfrm>
        <a:off x="3880296" y="990903"/>
        <a:ext cx="2545856" cy="688955"/>
      </dsp:txXfrm>
    </dsp:sp>
    <dsp:sp modelId="{408796A5-2AE2-4FE5-A010-734F186A838E}">
      <dsp:nvSpPr>
        <dsp:cNvPr id="0" name=""/>
        <dsp:cNvSpPr/>
      </dsp:nvSpPr>
      <dsp:spPr>
        <a:xfrm>
          <a:off x="6719150" y="990903"/>
          <a:ext cx="2534959" cy="697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Што мањи трошкови</a:t>
          </a:r>
          <a:endParaRPr lang="en-US" sz="2200" kern="1200" dirty="0"/>
        </a:p>
      </dsp:txBody>
      <dsp:txXfrm>
        <a:off x="6719150" y="990903"/>
        <a:ext cx="2534959" cy="697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7776-2325-4F25-838D-72E8FC23DCCA}">
      <dsp:nvSpPr>
        <dsp:cNvPr id="0" name=""/>
        <dsp:cNvSpPr/>
      </dsp:nvSpPr>
      <dsp:spPr>
        <a:xfrm>
          <a:off x="4983595" y="748186"/>
          <a:ext cx="3054082" cy="313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76"/>
              </a:lnTo>
              <a:lnTo>
                <a:pt x="3054082" y="156976"/>
              </a:lnTo>
              <a:lnTo>
                <a:pt x="3054082" y="313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8D655-14E5-46EE-B7A1-2DB61343792D}">
      <dsp:nvSpPr>
        <dsp:cNvPr id="0" name=""/>
        <dsp:cNvSpPr/>
      </dsp:nvSpPr>
      <dsp:spPr>
        <a:xfrm>
          <a:off x="4913955" y="748186"/>
          <a:ext cx="91440" cy="313953"/>
        </a:xfrm>
        <a:custGeom>
          <a:avLst/>
          <a:gdLst/>
          <a:ahLst/>
          <a:cxnLst/>
          <a:rect l="0" t="0" r="0" b="0"/>
          <a:pathLst>
            <a:path>
              <a:moveTo>
                <a:pt x="69640" y="0"/>
              </a:moveTo>
              <a:lnTo>
                <a:pt x="69640" y="156976"/>
              </a:lnTo>
              <a:lnTo>
                <a:pt x="45720" y="156976"/>
              </a:lnTo>
              <a:lnTo>
                <a:pt x="45720" y="313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948EE-27FE-4D73-9039-007BCE044F0C}">
      <dsp:nvSpPr>
        <dsp:cNvPr id="0" name=""/>
        <dsp:cNvSpPr/>
      </dsp:nvSpPr>
      <dsp:spPr>
        <a:xfrm>
          <a:off x="1905593" y="748186"/>
          <a:ext cx="3078002" cy="313953"/>
        </a:xfrm>
        <a:custGeom>
          <a:avLst/>
          <a:gdLst/>
          <a:ahLst/>
          <a:cxnLst/>
          <a:rect l="0" t="0" r="0" b="0"/>
          <a:pathLst>
            <a:path>
              <a:moveTo>
                <a:pt x="3078002" y="0"/>
              </a:moveTo>
              <a:lnTo>
                <a:pt x="3078002" y="156976"/>
              </a:lnTo>
              <a:lnTo>
                <a:pt x="0" y="156976"/>
              </a:lnTo>
              <a:lnTo>
                <a:pt x="0" y="313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A3077-1EA1-4514-9DB6-2DB440F4DDD9}">
      <dsp:nvSpPr>
        <dsp:cNvPr id="0" name=""/>
        <dsp:cNvSpPr/>
      </dsp:nvSpPr>
      <dsp:spPr>
        <a:xfrm>
          <a:off x="2564006" y="677"/>
          <a:ext cx="4839178" cy="747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Регулатива</a:t>
          </a:r>
          <a:endParaRPr lang="en-US" sz="3000" kern="1200" dirty="0"/>
        </a:p>
      </dsp:txBody>
      <dsp:txXfrm>
        <a:off x="2564006" y="677"/>
        <a:ext cx="4839178" cy="747508"/>
      </dsp:txXfrm>
    </dsp:sp>
    <dsp:sp modelId="{319A10A5-ABAE-411F-BD3F-0DD9DE549686}">
      <dsp:nvSpPr>
        <dsp:cNvPr id="0" name=""/>
        <dsp:cNvSpPr/>
      </dsp:nvSpPr>
      <dsp:spPr>
        <a:xfrm>
          <a:off x="565414" y="1062139"/>
          <a:ext cx="2680357" cy="747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Припрема за продају</a:t>
          </a:r>
          <a:endParaRPr lang="en-US" sz="2200" kern="1200" dirty="0"/>
        </a:p>
      </dsp:txBody>
      <dsp:txXfrm>
        <a:off x="565414" y="1062139"/>
        <a:ext cx="2680357" cy="747508"/>
      </dsp:txXfrm>
    </dsp:sp>
    <dsp:sp modelId="{D45E9A42-89BF-4D8A-A06D-4CAD06704071}">
      <dsp:nvSpPr>
        <dsp:cNvPr id="0" name=""/>
        <dsp:cNvSpPr/>
      </dsp:nvSpPr>
      <dsp:spPr>
        <a:xfrm>
          <a:off x="3559725" y="1062139"/>
          <a:ext cx="2799899" cy="747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Поступак продаје</a:t>
          </a:r>
          <a:endParaRPr lang="en-US" sz="2200" kern="1200" dirty="0"/>
        </a:p>
      </dsp:txBody>
      <dsp:txXfrm>
        <a:off x="3559725" y="1062139"/>
        <a:ext cx="2799899" cy="747508"/>
      </dsp:txXfrm>
    </dsp:sp>
    <dsp:sp modelId="{408796A5-2AE2-4FE5-A010-734F186A838E}">
      <dsp:nvSpPr>
        <dsp:cNvPr id="0" name=""/>
        <dsp:cNvSpPr/>
      </dsp:nvSpPr>
      <dsp:spPr>
        <a:xfrm>
          <a:off x="6673578" y="1062139"/>
          <a:ext cx="2728198" cy="747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Намирење поверилаца</a:t>
          </a:r>
          <a:endParaRPr lang="en-US" sz="2200" kern="1200" dirty="0"/>
        </a:p>
      </dsp:txBody>
      <dsp:txXfrm>
        <a:off x="6673578" y="1062139"/>
        <a:ext cx="2728198" cy="747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3A4D6-B766-4F14-A797-A2FB1594C20F}">
      <dsp:nvSpPr>
        <dsp:cNvPr id="0" name=""/>
        <dsp:cNvSpPr/>
      </dsp:nvSpPr>
      <dsp:spPr>
        <a:xfrm>
          <a:off x="95825" y="184"/>
          <a:ext cx="10266221" cy="556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Контролна овлашћења Суда и поверилаца (Одбора поверилаца)</a:t>
          </a:r>
          <a:endParaRPr lang="en-US" sz="2200" kern="1200" dirty="0"/>
        </a:p>
      </dsp:txBody>
      <dsp:txXfrm>
        <a:off x="95825" y="184"/>
        <a:ext cx="10266221" cy="556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478D4-BAA9-418D-907B-D59ABD006FC5}">
      <dsp:nvSpPr>
        <dsp:cNvPr id="0" name=""/>
        <dsp:cNvSpPr/>
      </dsp:nvSpPr>
      <dsp:spPr>
        <a:xfrm rot="5400000">
          <a:off x="5069216" y="-763252"/>
          <a:ext cx="416278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2200" kern="1200" dirty="0"/>
            <a:t>Поступак продаје не започиње пре доношења одлуке о банкротству</a:t>
          </a:r>
          <a:endParaRPr lang="en-US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2200" kern="1200" dirty="0"/>
            <a:t>Суд одлучује о примедбама на процену имовине </a:t>
          </a:r>
          <a:r>
            <a:rPr lang="sr-Cyrl-RS" sz="2200" kern="1200" dirty="0">
              <a:solidFill>
                <a:schemeClr val="tx1"/>
              </a:solidFill>
            </a:rPr>
            <a:t>и на </a:t>
          </a:r>
          <a:r>
            <a:rPr lang="sr-Cyrl-RS" sz="2200" kern="1200" dirty="0"/>
            <a:t>поступак продаје</a:t>
          </a:r>
          <a:endParaRPr lang="en-US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2200" kern="1200" dirty="0"/>
            <a:t>По окончању продаје суд доноси одлуку којом констатује да је продаја окончана</a:t>
          </a:r>
          <a:endParaRPr lang="en-US" sz="22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 rot="-5400000">
        <a:off x="3785616" y="723558"/>
        <a:ext cx="6526774" cy="3756363"/>
      </dsp:txXfrm>
    </dsp:sp>
    <dsp:sp modelId="{4D2C8707-5E54-47D4-8901-6E732082B088}">
      <dsp:nvSpPr>
        <dsp:cNvPr id="0" name=""/>
        <dsp:cNvSpPr/>
      </dsp:nvSpPr>
      <dsp:spPr>
        <a:xfrm>
          <a:off x="0" y="696589"/>
          <a:ext cx="3785616" cy="3810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b="1" kern="1200" dirty="0"/>
            <a:t>Вишеструка улога суда</a:t>
          </a:r>
          <a:endParaRPr lang="en-US" sz="3000" b="1" kern="1200" dirty="0"/>
        </a:p>
      </dsp:txBody>
      <dsp:txXfrm>
        <a:off x="184799" y="881388"/>
        <a:ext cx="3416018" cy="34407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E5E03-9D31-439D-807B-F36CC192FC36}">
      <dsp:nvSpPr>
        <dsp:cNvPr id="0" name=""/>
        <dsp:cNvSpPr/>
      </dsp:nvSpPr>
      <dsp:spPr>
        <a:xfrm>
          <a:off x="0" y="192205"/>
          <a:ext cx="1043016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1EBAE-754C-42A6-B2AB-7E8634A74499}">
      <dsp:nvSpPr>
        <dsp:cNvPr id="0" name=""/>
        <dsp:cNvSpPr/>
      </dsp:nvSpPr>
      <dsp:spPr>
        <a:xfrm>
          <a:off x="514887" y="325"/>
          <a:ext cx="990884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65" tIns="0" rIns="27596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kern="1200" dirty="0"/>
            <a:t>Суд констатује продају имовине и налаже регистру упис права својине у корист купца и брисање терета</a:t>
          </a:r>
          <a:endParaRPr lang="en-US" sz="1500" kern="1200" dirty="0"/>
        </a:p>
      </dsp:txBody>
      <dsp:txXfrm>
        <a:off x="533621" y="19059"/>
        <a:ext cx="9871376" cy="346292"/>
      </dsp:txXfrm>
    </dsp:sp>
    <dsp:sp modelId="{F38DD79B-01E9-4F07-BE9B-C8B898B7CEE8}">
      <dsp:nvSpPr>
        <dsp:cNvPr id="0" name=""/>
        <dsp:cNvSpPr/>
      </dsp:nvSpPr>
      <dsp:spPr>
        <a:xfrm>
          <a:off x="0" y="763412"/>
          <a:ext cx="1043016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D9018-96A0-4E3F-8CD8-A6381A44D002}">
      <dsp:nvSpPr>
        <dsp:cNvPr id="0" name=""/>
        <dsp:cNvSpPr/>
      </dsp:nvSpPr>
      <dsp:spPr>
        <a:xfrm>
          <a:off x="499608" y="590005"/>
          <a:ext cx="992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65" tIns="0" rIns="27596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kern="1200" dirty="0"/>
            <a:t>Правни основ </a:t>
          </a:r>
          <a:r>
            <a:rPr lang="sr-Cyrl-RS" sz="1500" kern="1200" dirty="0">
              <a:solidFill>
                <a:schemeClr val="bg1"/>
              </a:solidFill>
            </a:rPr>
            <a:t>за</a:t>
          </a:r>
          <a:r>
            <a:rPr lang="sr-Cyrl-RS" sz="1500" kern="1200" dirty="0"/>
            <a:t> стицање права својине од стране купца </a:t>
          </a:r>
          <a:endParaRPr lang="en-US" sz="1500" kern="1200" dirty="0"/>
        </a:p>
      </dsp:txBody>
      <dsp:txXfrm>
        <a:off x="518342" y="608739"/>
        <a:ext cx="9888532" cy="346292"/>
      </dsp:txXfrm>
    </dsp:sp>
    <dsp:sp modelId="{377B7BDF-629D-4313-9889-FF70BAA426CB}">
      <dsp:nvSpPr>
        <dsp:cNvPr id="0" name=""/>
        <dsp:cNvSpPr/>
      </dsp:nvSpPr>
      <dsp:spPr>
        <a:xfrm>
          <a:off x="0" y="1371565"/>
          <a:ext cx="1043016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341E2-CB3D-45AC-A972-1C6009051D7D}">
      <dsp:nvSpPr>
        <dsp:cNvPr id="0" name=""/>
        <dsp:cNvSpPr/>
      </dsp:nvSpPr>
      <dsp:spPr>
        <a:xfrm>
          <a:off x="520998" y="1179685"/>
          <a:ext cx="98047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65" tIns="0" rIns="27596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kern="1200" dirty="0"/>
            <a:t>Жалбу могу изјавити сва заинтересована лица</a:t>
          </a:r>
          <a:r>
            <a:rPr lang="sr-Latn-RS" sz="1500" kern="1200" dirty="0"/>
            <a:t> </a:t>
          </a:r>
          <a:endParaRPr lang="en-US" sz="1500" kern="1200" dirty="0"/>
        </a:p>
      </dsp:txBody>
      <dsp:txXfrm>
        <a:off x="539732" y="1198419"/>
        <a:ext cx="9767252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B0E5-D926-42A0-8CA2-0D4A8F768BBE}">
      <dsp:nvSpPr>
        <dsp:cNvPr id="0" name=""/>
        <dsp:cNvSpPr/>
      </dsp:nvSpPr>
      <dsp:spPr>
        <a:xfrm>
          <a:off x="223443" y="1494"/>
          <a:ext cx="4720999" cy="899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i="0" kern="1200" dirty="0"/>
            <a:t>Сагласности/примедбе се могу груписати у односу на фазу поступка:</a:t>
          </a:r>
          <a:endParaRPr lang="en-US" sz="2000" kern="1200" dirty="0"/>
        </a:p>
      </dsp:txBody>
      <dsp:txXfrm>
        <a:off x="249792" y="27843"/>
        <a:ext cx="4668301" cy="846923"/>
      </dsp:txXfrm>
    </dsp:sp>
    <dsp:sp modelId="{7B94A55E-7225-4A09-89EE-5DE4C42C08FB}">
      <dsp:nvSpPr>
        <dsp:cNvPr id="0" name=""/>
        <dsp:cNvSpPr/>
      </dsp:nvSpPr>
      <dsp:spPr>
        <a:xfrm>
          <a:off x="695543" y="901116"/>
          <a:ext cx="472099" cy="454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9"/>
              </a:lnTo>
              <a:lnTo>
                <a:pt x="472099" y="4549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CDB45-45C1-4831-A91B-FBAD26DBD41B}">
      <dsp:nvSpPr>
        <dsp:cNvPr id="0" name=""/>
        <dsp:cNvSpPr/>
      </dsp:nvSpPr>
      <dsp:spPr>
        <a:xfrm>
          <a:off x="1167643" y="1052762"/>
          <a:ext cx="3790513" cy="606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i="0" kern="1200" dirty="0"/>
            <a:t>поступак припреме имовине за продају</a:t>
          </a:r>
          <a:endParaRPr lang="en-US" sz="2000" kern="1200" dirty="0"/>
        </a:p>
      </dsp:txBody>
      <dsp:txXfrm>
        <a:off x="1185409" y="1070528"/>
        <a:ext cx="3754981" cy="571054"/>
      </dsp:txXfrm>
    </dsp:sp>
    <dsp:sp modelId="{189B497F-597A-4C2A-9C79-2B8BC866359F}">
      <dsp:nvSpPr>
        <dsp:cNvPr id="0" name=""/>
        <dsp:cNvSpPr/>
      </dsp:nvSpPr>
      <dsp:spPr>
        <a:xfrm>
          <a:off x="695543" y="901116"/>
          <a:ext cx="472099" cy="121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172"/>
              </a:lnTo>
              <a:lnTo>
                <a:pt x="472099" y="1213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7A330-5DED-428D-80FB-41C64BD54BB2}">
      <dsp:nvSpPr>
        <dsp:cNvPr id="0" name=""/>
        <dsp:cNvSpPr/>
      </dsp:nvSpPr>
      <dsp:spPr>
        <a:xfrm>
          <a:off x="1167643" y="1810995"/>
          <a:ext cx="3758650" cy="606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i="0" kern="1200" dirty="0"/>
            <a:t>поступак продаје</a:t>
          </a:r>
          <a:endParaRPr lang="en-US" sz="2000" kern="1200" dirty="0"/>
        </a:p>
      </dsp:txBody>
      <dsp:txXfrm>
        <a:off x="1185409" y="1828761"/>
        <a:ext cx="3723118" cy="571054"/>
      </dsp:txXfrm>
    </dsp:sp>
    <dsp:sp modelId="{42F5431F-43D8-4836-ABB2-30CB075C6C56}">
      <dsp:nvSpPr>
        <dsp:cNvPr id="0" name=""/>
        <dsp:cNvSpPr/>
      </dsp:nvSpPr>
      <dsp:spPr>
        <a:xfrm>
          <a:off x="695543" y="901116"/>
          <a:ext cx="472099" cy="1971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405"/>
              </a:lnTo>
              <a:lnTo>
                <a:pt x="472099" y="1971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75DDC-B7FF-4066-99CB-D858495E7A5C}">
      <dsp:nvSpPr>
        <dsp:cNvPr id="0" name=""/>
        <dsp:cNvSpPr/>
      </dsp:nvSpPr>
      <dsp:spPr>
        <a:xfrm>
          <a:off x="1167643" y="2569228"/>
          <a:ext cx="3790513" cy="606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i="0" kern="1200" dirty="0"/>
            <a:t>поступак након продаје</a:t>
          </a:r>
          <a:endParaRPr lang="en-US" sz="2000" kern="1200" dirty="0"/>
        </a:p>
      </dsp:txBody>
      <dsp:txXfrm>
        <a:off x="1185409" y="2586994"/>
        <a:ext cx="3754981" cy="571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C0112-4737-4E49-A344-F2DFFA470906}">
      <dsp:nvSpPr>
        <dsp:cNvPr id="0" name=""/>
        <dsp:cNvSpPr/>
      </dsp:nvSpPr>
      <dsp:spPr>
        <a:xfrm>
          <a:off x="226081" y="1736"/>
          <a:ext cx="4692727" cy="9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i="0" kern="1200" dirty="0"/>
            <a:t>Различите сагласности које повериоци дају као и право на улагање примедби:</a:t>
          </a:r>
          <a:endParaRPr lang="en-US" sz="2000" kern="1200" dirty="0"/>
        </a:p>
      </dsp:txBody>
      <dsp:txXfrm>
        <a:off x="253273" y="28928"/>
        <a:ext cx="4638343" cy="874008"/>
      </dsp:txXfrm>
    </dsp:sp>
    <dsp:sp modelId="{0A4CE86D-86C8-4F99-97AC-9EA2231EE0A6}">
      <dsp:nvSpPr>
        <dsp:cNvPr id="0" name=""/>
        <dsp:cNvSpPr/>
      </dsp:nvSpPr>
      <dsp:spPr>
        <a:xfrm>
          <a:off x="695353" y="930128"/>
          <a:ext cx="460129" cy="67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633"/>
              </a:lnTo>
              <a:lnTo>
                <a:pt x="460129" y="673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EFEA7-F173-4F39-A66E-490B0ECE6D8A}">
      <dsp:nvSpPr>
        <dsp:cNvPr id="0" name=""/>
        <dsp:cNvSpPr/>
      </dsp:nvSpPr>
      <dsp:spPr>
        <a:xfrm>
          <a:off x="1155483" y="1154672"/>
          <a:ext cx="3809178" cy="898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i="0" kern="1200" dirty="0"/>
            <a:t>Одбор поверилаца</a:t>
          </a:r>
          <a:endParaRPr lang="en-US" sz="2000" kern="1200" dirty="0"/>
        </a:p>
      </dsp:txBody>
      <dsp:txXfrm>
        <a:off x="1181790" y="1180979"/>
        <a:ext cx="3756564" cy="845563"/>
      </dsp:txXfrm>
    </dsp:sp>
    <dsp:sp modelId="{A56748AC-A262-4C63-9D8B-09B2BCCB9A4C}">
      <dsp:nvSpPr>
        <dsp:cNvPr id="0" name=""/>
        <dsp:cNvSpPr/>
      </dsp:nvSpPr>
      <dsp:spPr>
        <a:xfrm>
          <a:off x="695353" y="930128"/>
          <a:ext cx="460129" cy="1796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355"/>
              </a:lnTo>
              <a:lnTo>
                <a:pt x="460129" y="1796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45C9F-BA89-4E3F-911C-D35700A91A84}">
      <dsp:nvSpPr>
        <dsp:cNvPr id="0" name=""/>
        <dsp:cNvSpPr/>
      </dsp:nvSpPr>
      <dsp:spPr>
        <a:xfrm>
          <a:off x="1155483" y="2277395"/>
          <a:ext cx="3780466" cy="898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RS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i="0" kern="1200" dirty="0" err="1"/>
            <a:t>Разлучни</a:t>
          </a:r>
          <a:r>
            <a:rPr lang="sr-Cyrl-RS" sz="2000" b="0" i="0" kern="1200" dirty="0"/>
            <a:t>/заложни повериоци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1181790" y="2303702"/>
        <a:ext cx="3727852" cy="84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3CFC782-8D72-D068-288B-945C459A01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8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8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0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9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6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5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2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2D08-F0F2-2263-B519-B0A7195E03E1}"/>
              </a:ext>
            </a:extLst>
          </p:cNvPr>
          <p:cNvSpPr txBox="1"/>
          <p:nvPr/>
        </p:nvSpPr>
        <p:spPr>
          <a:xfrm>
            <a:off x="725214" y="1397876"/>
            <a:ext cx="60539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НАЧИНИ И МЕТОДИ ПРОДАЈЕ ИМОВИНЕ</a:t>
            </a:r>
          </a:p>
          <a:p>
            <a:pPr algn="l"/>
            <a:endParaRPr lang="sr-Cyrl-RS" sz="3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r-Cyrl-RS" sz="3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УЛОГА СУДА И ПОВЕРИЛАЦА У ПОСТУПКУ ПРОДАЈЕ</a:t>
            </a:r>
          </a:p>
          <a:p>
            <a:pPr algn="l"/>
            <a:endParaRPr lang="sr-Cyrl-RS" sz="32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GB" sz="3200" b="1" i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0C6D9B-033C-11B4-4DE2-6A55320B5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17" y="776231"/>
            <a:ext cx="10550346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Решење о банкротству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E8067-C4EC-A3F6-A35E-694927827709}"/>
              </a:ext>
            </a:extLst>
          </p:cNvPr>
          <p:cNvSpPr txBox="1">
            <a:spLocks/>
          </p:cNvSpPr>
          <p:nvPr/>
        </p:nvSpPr>
        <p:spPr>
          <a:xfrm>
            <a:off x="820828" y="1501540"/>
            <a:ext cx="10550345" cy="50501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2000" b="1" dirty="0">
                <a:ea typeface="Verdana" panose="020B0604030504040204" pitchFamily="34" charset="0"/>
              </a:rPr>
              <a:t>Услов за започињање поступка уновчења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sr-Cyrl-RS" sz="2000" b="1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</a:rPr>
              <a:t>Решење</a:t>
            </a:r>
            <a:r>
              <a:rPr lang="sr-Cyrl-RS" sz="2000" dirty="0">
                <a:ea typeface="Verdana" panose="020B0604030504040204" pitchFamily="34" charset="0"/>
              </a:rPr>
              <a:t> може бити донето:</a:t>
            </a:r>
          </a:p>
          <a:p>
            <a:pPr marL="804863" lvl="3" indent="-179388" algn="just">
              <a:lnSpc>
                <a:spcPct val="107000"/>
              </a:lnSpc>
            </a:pPr>
            <a:r>
              <a:rPr lang="sr-Cyrl-R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одмах након одржавања првог поверилачког рочишта (уколико за то гласа прописана већина поверилаца)</a:t>
            </a:r>
            <a:endParaRPr lang="sr-RS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3" indent="-179388" algn="just">
              <a:lnSpc>
                <a:spcPct val="107000"/>
              </a:lnSpc>
            </a:pPr>
            <a:r>
              <a:rPr lang="sr-Cyrl-R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уколико у прописаном року не буде поднет ниједан план реорганизације у поступку или</a:t>
            </a:r>
            <a:endParaRPr lang="sr-RS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3" indent="-179388" algn="just">
              <a:lnSpc>
                <a:spcPct val="107000"/>
              </a:lnSpc>
              <a:spcAft>
                <a:spcPts val="600"/>
              </a:spcAft>
            </a:pPr>
            <a:r>
              <a:rPr lang="sr-Cyrl-R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уколико на рочишту за гласање поднети план реорганизације не буде изгласан</a:t>
            </a:r>
            <a:endParaRPr lang="sr-Cyrl-R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 dirty="0">
                <a:ea typeface="Calibri" panose="020F0502020204030204" pitchFamily="34" charset="0"/>
                <a:cs typeface="Times New Roman" panose="02020603050405020304" pitchFamily="18" charset="0"/>
              </a:rPr>
              <a:t>Став праксе у вези са накнадним оспоравањем потраживања</a:t>
            </a:r>
            <a:endParaRPr lang="sr-Cyrl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1" indent="-179388"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уколико неком од поверилаца који су гласали за банкротство буде оспорено потраживање, то неће утицати на исправност донетог решења о банкротству односно на резултат поступка гласања</a:t>
            </a:r>
            <a:r>
              <a:rPr lang="sr-Cyrl-RS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RS" sz="1600" u="sng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20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Жалбу</a:t>
            </a:r>
            <a:r>
              <a:rPr lang="sr-Cyrl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против овог решења могу изјавити </a:t>
            </a:r>
            <a:r>
              <a:rPr lang="sr-Cyrl-R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-Cyrl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Одбор поверилаца </a:t>
            </a:r>
            <a:r>
              <a:rPr lang="sr-Cyrl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sr-Cyrl-R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овлашћени предлагач плана реорганизације</a:t>
            </a:r>
            <a:endParaRPr lang="sr-Cyrl-R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Стечајни поверилац нема право на изјављивање ове жалбе</a:t>
            </a:r>
            <a:endParaRPr lang="sr-Cyrl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sr-Cyrl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Жалба нема суспензивно дејство</a:t>
            </a:r>
          </a:p>
          <a:p>
            <a:pPr marL="804863" lvl="1" indent="-179388" algn="just">
              <a:spcBef>
                <a:spcPts val="400"/>
              </a:spcBef>
            </a:pPr>
            <a:r>
              <a:rPr lang="sr-Cyrl-R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ипак</a:t>
            </a:r>
            <a:r>
              <a:rPr lang="sr-Cyrl-R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у пракси стечајни управник по правилу неће кренути у поступак уновчења пре правоснажности решења о банкротству</a:t>
            </a:r>
            <a:r>
              <a:rPr lang="sr-Cyrl-RS" sz="1800" dirty="0">
                <a:ea typeface="Verdana" panose="020B0604030504040204" pitchFamily="34" charset="0"/>
              </a:rPr>
              <a:t>		  </a:t>
            </a:r>
            <a:endParaRPr lang="en-US" sz="18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6985E2-0707-5617-9032-38813EE60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78575"/>
            <a:ext cx="10515600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Примедбе на процену односно продају имовине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3B5992-8DAA-82DC-112C-7493DDCCB26D}"/>
              </a:ext>
            </a:extLst>
          </p:cNvPr>
          <p:cNvSpPr txBox="1">
            <a:spLocks/>
          </p:cNvSpPr>
          <p:nvPr/>
        </p:nvSpPr>
        <p:spPr>
          <a:xfrm>
            <a:off x="838201" y="1409414"/>
            <a:ext cx="10515599" cy="510679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sr-Cyrl-RS" sz="80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Примедбе на процену целисходности продаје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Суд закључком одлучује о примедбама на процену целисходности продаје целокупне имовине, имовинске целине или правног лица у односу на продају појединачне имовине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6400" dirty="0">
                <a:ea typeface="Calibri" panose="020F0502020204030204" pitchFamily="34" charset="0"/>
                <a:cs typeface="Times New Roman" panose="02020603050405020304" pitchFamily="18" charset="0"/>
              </a:rPr>
              <a:t>Иако је очекивано да ће суд најчешће прихватити мишљење проценитеља када одлучује о овим примедбама, у сваком конкретном случају суд ће одлучити на основу процене свих околности случаја</a:t>
            </a:r>
          </a:p>
          <a:p>
            <a:pPr lvl="1" algn="just"/>
            <a:r>
              <a:rPr lang="sr-Cyrl-RS" sz="5600" dirty="0">
                <a:ea typeface="Calibri" panose="020F0502020204030204" pitchFamily="34" charset="0"/>
                <a:cs typeface="Times New Roman" panose="02020603050405020304" pitchFamily="18" charset="0"/>
              </a:rPr>
              <a:t>Лице које улаже примедбу може доставити и нову процену прибављену од стручног лица (проценитеља)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6400" dirty="0">
                <a:ea typeface="Calibri" panose="020F0502020204030204" pitchFamily="34" charset="0"/>
                <a:cs typeface="Times New Roman" panose="02020603050405020304" pitchFamily="18" charset="0"/>
              </a:rPr>
              <a:t>Суд ће закључком одредити и одговарајући део цене на којем ће разлучни/заложни поверилац имати право приоритетног намирења </a:t>
            </a:r>
            <a:endParaRPr lang="sr-Cyrl-RS" sz="6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sr-Cyrl-RS" sz="8000" b="1" u="sng" dirty="0"/>
              <a:t>Примедбе на продају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6400" dirty="0"/>
              <a:t>Разлучни/заложни повериоци као и Одбор поверилаца и друга заинтересована лица (потенцијални купац)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6400" dirty="0"/>
              <a:t>Примедба укључује и предлог повољнијег начина намирења</a:t>
            </a:r>
          </a:p>
          <a:p>
            <a:pPr marL="0" indent="0" algn="just">
              <a:buNone/>
            </a:pPr>
            <a:endParaRPr lang="sr-Cyrl-RS" sz="6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6400" dirty="0"/>
              <a:t>Примедбе на намеравану или извршену продају – иницијално правно средство странака у поступку и заинтересованих лица у случају кршења одредаба Закона о стечају или Националних стандарда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6400" dirty="0"/>
              <a:t>О свим примедбама суд доноси одлуку </a:t>
            </a:r>
            <a:r>
              <a:rPr lang="sr-Cyrl-RS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закључком</a:t>
            </a:r>
          </a:p>
          <a:p>
            <a:pPr lvl="1" algn="just"/>
            <a:r>
              <a:rPr lang="sr-Cyrl-RS" sz="5600" dirty="0"/>
              <a:t>Пре доношења закључка (који је коначан), продаја се не може спровести</a:t>
            </a:r>
          </a:p>
          <a:p>
            <a:pPr lvl="1" algn="just"/>
            <a:endParaRPr lang="sr-Cyrl-RS" sz="5600" dirty="0"/>
          </a:p>
          <a:p>
            <a:pPr marL="268288" lvl="1" indent="-268288" algn="just">
              <a:buFont typeface="Wingdings" panose="05000000000000000000" pitchFamily="2" charset="2"/>
              <a:buChar char="Ø"/>
            </a:pPr>
            <a:r>
              <a:rPr lang="sr-Cyrl-RS" sz="7200" dirty="0"/>
              <a:t>Суд је везан роком од </a:t>
            </a:r>
            <a:r>
              <a:rPr lang="sr-Cyrl-RS" sz="72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дана </a:t>
            </a:r>
            <a:r>
              <a:rPr lang="sr-Cyrl-RS" sz="7200" dirty="0"/>
              <a:t>за доношење закључка (спречавање одуговлачења поступка)</a:t>
            </a:r>
          </a:p>
          <a:p>
            <a:pPr marL="0" indent="0" algn="ctr">
              <a:buNone/>
            </a:pPr>
            <a:r>
              <a:rPr lang="sr-Cyrl-RS" sz="6200" dirty="0"/>
              <a:t>								</a:t>
            </a:r>
            <a:r>
              <a:rPr lang="sr-Cyrl-RS" sz="2200" dirty="0"/>
              <a:t>			  </a:t>
            </a:r>
          </a:p>
        </p:txBody>
      </p:sp>
    </p:spTree>
    <p:extLst>
      <p:ext uri="{BB962C8B-B14F-4D97-AF65-F5344CB8AC3E}">
        <p14:creationId xmlns:p14="http://schemas.microsoft.com/office/powerpoint/2010/main" val="322610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C9BD42-09C3-01DA-E5B1-ED5A2EB6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3059459"/>
            <a:ext cx="10515598" cy="3415231"/>
          </a:xfrm>
        </p:spPr>
        <p:txBody>
          <a:bodyPr/>
          <a:lstStyle/>
          <a:p>
            <a:pPr algn="just"/>
            <a:endParaRPr lang="sr-Latn-RS" sz="22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sr-Cyrl-R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ешење суда је основ за стицање права својине од стране купца – </a:t>
            </a:r>
            <a:r>
              <a:rPr lang="sr-Cyrl-RS" sz="1800" u="sng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оригинарно стицање</a:t>
            </a:r>
            <a:r>
              <a:rPr lang="sr-Cyrl-R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 ставу судске праксе </a:t>
            </a:r>
            <a:endParaRPr lang="sr-Cyrl-RS" sz="18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3763" indent="-17938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Cyrl-RS" sz="1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Оригинарно стицање – право својине се не црпи из права својине правног претходника - стечајног дужника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sr-Cyrl-R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алба на ово решење кључно правно средство за побијање продаје </a:t>
            </a:r>
            <a:endParaRPr lang="sr-Cyrl-RS" sz="1800" strike="sngStrike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3763" lvl="1" indent="-17938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уговор о купо</a:t>
            </a:r>
            <a:r>
              <a:rPr lang="sr-Cyrl-R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продаји се не</a:t>
            </a:r>
            <a:r>
              <a:rPr lang="sr-Cyrl-RS" sz="1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може побијати посебном тужбом за ништавост, због непостојања правног интереса </a:t>
            </a:r>
          </a:p>
          <a:p>
            <a:pPr algn="just"/>
            <a:r>
              <a:rPr lang="sr-Cyrl-RS" sz="18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Питање</a:t>
            </a:r>
            <a:r>
              <a:rPr lang="sr-Cyrl-R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Да ли регистри треба да врше уписе власништва купца у случају постојања жалбе?</a:t>
            </a:r>
          </a:p>
          <a:p>
            <a:pPr algn="just"/>
            <a:r>
              <a:rPr lang="sr-Cyrl-RS" sz="1600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Став праксе</a:t>
            </a:r>
            <a:r>
              <a:rPr lang="sr-Cyrl-R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sz="1600" i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-Cyrl-RS" sz="16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оваквим ситуацијама морају се узети у обзир и релевантне одредбе других прописа, пре свега Закона о државном премеру и катастру по коме је прописано да се упис у катастар непокретности врши на основу исправе која је по својој форми и садржини подобна за упис, а уколико је то јавна исправа (као што је судско решење), </a:t>
            </a:r>
            <a:r>
              <a:rPr lang="sr-Cyrl-RS" sz="1600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ист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sr-Cyrl-RS" sz="16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по одредбама наведеног закона мора бити правоснажна односно извршна</a:t>
            </a:r>
            <a:endParaRPr lang="sr-Latn-RS" sz="1600" i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br>
              <a:rPr lang="sr-Cyrl-RS" sz="2200" dirty="0">
                <a:latin typeface="+mn-lt"/>
              </a:rPr>
            </a:br>
            <a:r>
              <a:rPr lang="sr-Cyrl-RS" sz="2200" dirty="0">
                <a:latin typeface="+mn-lt"/>
              </a:rPr>
              <a:t>										             </a:t>
            </a: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B21E7-F7B3-9DE2-FF6D-6862DE0C2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811740"/>
            <a:ext cx="10515598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Решење о продаји имовине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EBC830-4A45-D7B3-9143-DEBDF6E6E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082725"/>
              </p:ext>
            </p:extLst>
          </p:nvPr>
        </p:nvGraphicFramePr>
        <p:xfrm>
          <a:off x="923636" y="1615947"/>
          <a:ext cx="10430164" cy="169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34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4B863-9776-0E22-5500-C9C0DFEF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6" y="1394691"/>
            <a:ext cx="10515599" cy="5130395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sr-Cyrl-RS" sz="1800" u="sng" dirty="0">
              <a:latin typeface="+mn-lt"/>
            </a:endParaRPr>
          </a:p>
          <a:p>
            <a:pPr>
              <a:spcBef>
                <a:spcPts val="600"/>
              </a:spcBef>
            </a:pPr>
            <a:endParaRPr lang="sr-Cyrl-RS" sz="1800" u="sng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1"/>
                </a:solidFill>
                <a:latin typeface="+mn-lt"/>
              </a:rPr>
              <a:t>Обавезно по ставу судске праксе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chemeClr val="tx1"/>
                </a:solidFill>
                <a:latin typeface="+mn-lt"/>
              </a:rPr>
              <a:t>Закон о стечају га експлицитно не наводи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chemeClr val="tx1"/>
                </a:solidFill>
                <a:latin typeface="+mn-lt"/>
              </a:rPr>
              <a:t>Саставни део решења је и обрачун стечајног управника о намирењу ових поверилаца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1"/>
                </a:solidFill>
                <a:latin typeface="+mn-lt"/>
              </a:rPr>
              <a:t>Закон о стечају (чл. 133) предвиђа обавезу стечајног управника да разлучне /заложне повериоце намири </a:t>
            </a:r>
            <a:r>
              <a:rPr lang="sr-Cyrl-RS" b="1" u="sng" dirty="0">
                <a:solidFill>
                  <a:schemeClr val="tx1"/>
                </a:solidFill>
                <a:latin typeface="+mn-lt"/>
              </a:rPr>
              <a:t>у року од пет дана </a:t>
            </a:r>
            <a:r>
              <a:rPr lang="sr-Cyrl-RS" dirty="0">
                <a:solidFill>
                  <a:schemeClr val="tx1"/>
                </a:solidFill>
                <a:latin typeface="+mn-lt"/>
              </a:rPr>
              <a:t>од пријема средстава од купца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1"/>
                </a:solidFill>
                <a:latin typeface="+mn-lt"/>
              </a:rPr>
              <a:t>Иако евентуална жалба </a:t>
            </a:r>
            <a:r>
              <a:rPr lang="sr-Cyrl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нема суспензивно дејство </a:t>
            </a:r>
            <a:r>
              <a:rPr lang="sr-Cyrl-RS" dirty="0">
                <a:solidFill>
                  <a:schemeClr val="tx1"/>
                </a:solidFill>
                <a:latin typeface="+mn-lt"/>
              </a:rPr>
              <a:t>у пракси стечајни управници неће вршити исплату пре правоснажности овог решења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latin typeface="+mn-lt"/>
              </a:rPr>
              <a:t>Доводи се у питање практична могућност да стечајни управници испоштују рок од пет дана за намирење</a:t>
            </a:r>
          </a:p>
          <a:p>
            <a:pPr algn="just">
              <a:spcBef>
                <a:spcPts val="600"/>
              </a:spcBef>
            </a:pPr>
            <a:r>
              <a:rPr lang="sr-Cyrl-RS" sz="2200" dirty="0">
                <a:latin typeface="+mn-lt"/>
              </a:rPr>
              <a:t>		             </a:t>
            </a: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C8B57-4D11-E27F-D96D-C1A68A227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686" y="415636"/>
            <a:ext cx="10515599" cy="1099128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Решење о намирењу разлучних/заложних поверилаца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95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740BC0-3D39-6EAF-0FAB-8AA76A57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36" y="1416289"/>
            <a:ext cx="10515600" cy="5021456"/>
          </a:xfrm>
        </p:spPr>
        <p:txBody>
          <a:bodyPr/>
          <a:lstStyle/>
          <a:p>
            <a:r>
              <a:rPr lang="sr-Cyrl-RS" sz="1600" b="1" u="sng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Питање бр. 1</a:t>
            </a:r>
            <a:r>
              <a:rPr lang="sr-Cyrl-RS" sz="1600" u="sng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sr-Cyrl-R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Чланом 133 Закона о стечају регулисано је да је решење стечајног судије којим се констатује извршена продаја имовине, са налогом одговарајућем регистру за упис права својине и брисање терета, основ за стицање и упис права својине купца, па се поставља питање, да ли стечајни управник уз подношење захтева стечајном судији за доношење овог решења треба да поднесе и закључен уговор о купопродаји имовине која је била предмет продаје?</a:t>
            </a:r>
          </a:p>
          <a:p>
            <a:r>
              <a:rPr lang="sr-Cyrl-RS" sz="1600" b="1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Одговор: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sr-Cyrl-R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Cyrl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о стечају не </a:t>
            </a:r>
            <a:r>
              <a:rPr lang="sr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прописује обавезу стечајног управника да, уз продајну документацију и доказ о исплати цене, на основу којих стечајни судија оцењује законитост спроведене продаје и испуњеност услова за доношење решења, достави уговор о купопродаји. Ово из разлога што је основ уписа права својине купца судско решење, а не уговор о купопродаји који би морао бити оверен код надлежног органа у смислу одредбе члана 4. Закона о промету непокретности.</a:t>
            </a:r>
            <a:endParaRPr lang="sr-Cyrl-R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r-Cyrl-R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sr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Међутим, Националн</a:t>
            </a:r>
            <a:r>
              <a:rPr lang="sr-Cyrl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стандард бр 5-, у одељку </a:t>
            </a:r>
            <a:r>
              <a:rPr lang="sr-Latn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r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став 16, прописује обавезу стечајног управника да, у поступку продаје јавним надметањем, са проглашеним купцем састави уговор о купопродаји, а на такву обавезу упућује и одељак VI став 12 истог стандарда, у коме је наведено да је проглашени купац у поступку продаје јавим прикупљањем понуда дужан да уплати цео износ купопродајне цене у року који не може бити краћи од осам, нити дужи од 30 дана од дана потписивања уговора о купопродаји, из чега произилази да је стечајни управник дужан да стечајном судији, уз подношење захтева за доношење решења којим се констатује извршена продаја имовине, треба да поднесе и закључен уговор о купопродаји имовине која је била предмет продаје. Наведени уговор не мора бити оверен код надлежног органа, с обзиром да не представља основ за упис права својине купца.</a:t>
            </a:r>
          </a:p>
          <a:p>
            <a:endParaRPr lang="sr-Cyrl-R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R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sz="2200" b="1" dirty="0">
              <a:latin typeface="+mn-lt"/>
            </a:endParaRPr>
          </a:p>
          <a:p>
            <a:r>
              <a:rPr lang="sr-Cyrl-RS" sz="2200" b="1" dirty="0">
                <a:latin typeface="+mn-lt"/>
              </a:rPr>
              <a:t>										             </a:t>
            </a: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CB5C-BC67-3C73-58F5-CA1F21A7F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735" y="702161"/>
            <a:ext cx="10515599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СУДСКА ПРАКСА – продаја имовине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30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0ACD5-C932-6BB0-FE41-C6593EA3D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125" y="705208"/>
            <a:ext cx="10515599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+mn-lt"/>
              </a:rPr>
              <a:t>СУДСКА ПРАКСА – продаја имовине</a:t>
            </a:r>
            <a:endParaRPr lang="sr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D8C321-51B3-3A11-38A8-8E6CA377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25" y="1429305"/>
            <a:ext cx="10515599" cy="5149048"/>
          </a:xfrm>
        </p:spPr>
        <p:txBody>
          <a:bodyPr/>
          <a:lstStyle/>
          <a:p>
            <a:pPr algn="just"/>
            <a:r>
              <a:rPr lang="sr-Cyrl-RS" sz="1600" b="1" u="sng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Питање бр. 2</a:t>
            </a:r>
            <a:r>
              <a:rPr lang="sr-Cyrl-RS" sz="1600" u="sng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sr-Cyrl-RS" sz="14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Стечајни управник је извршио продају непокретне имовине, купац је исплатио цену и суд је донео одговарајуће решење којим је констатовао продају. Међутим, истовремено је суд утврдио да земљиште на којем се налази непокретна имовина уписано као градско грађевинско земљиште у државној својини. У уговору о купопродаји земљиште је означено као </a:t>
            </a:r>
            <a:r>
              <a:rPr lang="sr-Cyrl-RS" sz="1400" dirty="0" err="1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ванкњижно</a:t>
            </a:r>
            <a:r>
              <a:rPr lang="sr-Cyrl-RS" sz="14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власништво стечајног дужника над којим је у току поступак озакоњења. Да ли суд може наложити упис права својине у корист купца када ни сам продавац није уписан као титулар тог права (а све имајући у виду да је судско решење основ за књижење)?</a:t>
            </a:r>
          </a:p>
          <a:p>
            <a:pPr algn="just"/>
            <a:endParaRPr lang="sr-Cyrl-RS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sz="1600" b="1" u="sng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Одговор: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 ситуацији када је у току поступак озакоњења, стечајни судија ће донети решење из члана 133. Закона о стечају, којим ће констатовати да је продаја извршена, али истим неће наложити одговарајућем регистру упис права својине и брисање терета насталих пре извршене продаје, односно упис других права стечених продајом, јер имовина није ни уписана, те би одлука у том смислу била неизвршива.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R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Услови за упис пред надлежним катастром непокретности, стећи ће се у складу са одредбом члана 36. Закона о озакоњењу објеката, којом је прописано да се даном правноснажности решења о озакоњењу, стичу услови за упис права својине у јавној књизи о евиденцији непокретности и правима на њима. </a:t>
            </a:r>
            <a:r>
              <a:rPr lang="sr-Cyrl-R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sr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	                        	</a:t>
            </a:r>
            <a:endParaRPr lang="sr-R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5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B66EDAC-4C45-FE21-B971-6D447240685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4070864717"/>
              </p:ext>
            </p:extLst>
          </p:nvPr>
        </p:nvGraphicFramePr>
        <p:xfrm>
          <a:off x="6183923" y="1607127"/>
          <a:ext cx="5181600" cy="317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9B9-B8C4-AC6F-E82C-CBA5C51BE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Улога поверилаца у поступку продаје имовине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9435E5-8F3C-11BB-4911-E6B75EB594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4813195"/>
              </p:ext>
            </p:extLst>
          </p:nvPr>
        </p:nvGraphicFramePr>
        <p:xfrm>
          <a:off x="838200" y="1607127"/>
          <a:ext cx="5181600" cy="317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6FEB1E1-11A5-B081-BE78-43E2F7343EBB}"/>
              </a:ext>
            </a:extLst>
          </p:cNvPr>
          <p:cNvSpPr txBox="1">
            <a:spLocks/>
          </p:cNvSpPr>
          <p:nvPr/>
        </p:nvSpPr>
        <p:spPr>
          <a:xfrm>
            <a:off x="923636" y="5250873"/>
            <a:ext cx="10515598" cy="10206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sr-Cyrl-RS" sz="2200" kern="1200" dirty="0">
                <a:solidFill>
                  <a:srgbClr val="16173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Закон пружа заштиту обезбеђеним повериоцима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sr-Cyrl-RS" sz="2200" kern="1200" dirty="0">
                <a:solidFill>
                  <a:srgbClr val="161730"/>
                </a:solidFill>
                <a:effectLst/>
                <a:latin typeface="+mn-lt"/>
                <a:ea typeface="Times New Roman" panose="02020603050405020304" pitchFamily="18" charset="0"/>
                <a:cs typeface="Verdana" panose="020B0604030504040204" pitchFamily="34" charset="0"/>
              </a:rPr>
              <a:t>Додатна контрола поступања стечајног управника од стране Одбора поверилаца</a:t>
            </a:r>
            <a:endParaRPr lang="en-US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sr-Cyrl-RS" sz="2200" dirty="0">
                <a:latin typeface="+mn-lt"/>
              </a:rPr>
              <a:t>						             </a:t>
            </a:r>
            <a:endParaRPr lang="sr-R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98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735E7-B664-157B-7BF4-6F8BFE1D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5" y="1126836"/>
            <a:ext cx="10515598" cy="5310909"/>
          </a:xfrm>
        </p:spPr>
        <p:txBody>
          <a:bodyPr/>
          <a:lstStyle/>
          <a:p>
            <a:pPr marL="180975" lvl="1" algn="just"/>
            <a:endParaRPr lang="sr-Cyrl-R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У случају када се предлаже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продаја целокупне имовине</a:t>
            </a: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имовинске целине </a:t>
            </a: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или продаја стечајног дужника као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правног лица</a:t>
            </a: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sr-RS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Одбор поверилаца бира најбољег понуђача на основу достављених понуда за вршење процене целисходности продаје таквим начином и процене саме имовине</a:t>
            </a:r>
            <a:endParaRPr lang="sr-RS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Стечајни управник је дужан да ту процну достави Одбору поверилаца и сваком разлучном и заложном повериоцу који на тој имовини има конституисано заложно право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Ангажовање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стручног лица за вршење продаје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latin typeface="+mn-lt"/>
                <a:ea typeface="Times New Roman" panose="02020603050405020304" pitchFamily="18" charset="0"/>
              </a:rPr>
              <a:t>А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ко је у питању нпр. уметничко дело или сличан специфични предмет продаје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latin typeface="+mn-lt"/>
                <a:ea typeface="Times New Roman" panose="02020603050405020304" pitchFamily="18" charset="0"/>
              </a:rPr>
              <a:t>Само у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з </a:t>
            </a:r>
            <a:r>
              <a:rPr lang="sr-Cyrl-RS" sz="16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сагласност Одбора поверилаца</a:t>
            </a: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sr-RS" sz="16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Могућност </a:t>
            </a:r>
            <a:r>
              <a:rPr lang="sr-Cyrl-RS" b="1" dirty="0">
                <a:solidFill>
                  <a:srgbClr val="0070C0"/>
                </a:solidFill>
                <a:latin typeface="+mn-lt"/>
              </a:rPr>
              <a:t>оглашавања на други начин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За продају јавним надметањем или јавним прикупљањем понуда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Cyrl-RS" sz="1600" dirty="0">
                <a:latin typeface="+mn-lt"/>
                <a:ea typeface="Times New Roman" panose="02020603050405020304" pitchFamily="18" charset="0"/>
              </a:rPr>
              <a:t>Нпр. 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услед високих трошкова у односу на вредност предмета продаје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Cyrl-RS" sz="1600" dirty="0">
                <a:latin typeface="+mn-lt"/>
                <a:ea typeface="Times New Roman" panose="02020603050405020304" pitchFamily="18" charset="0"/>
              </a:rPr>
              <a:t>Само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 уз </a:t>
            </a:r>
            <a:r>
              <a:rPr lang="sr-Cyrl-RS" sz="16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сагласност Одбора поверилаца</a:t>
            </a:r>
            <a:endParaRPr lang="sr-RS" sz="1600" b="1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Директна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продаја непосредном погодбом</a:t>
            </a:r>
            <a:r>
              <a:rPr lang="sr-Cyrl-RS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могућа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sz="16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али уз сагласност обезбеђеног повериоца </a:t>
            </a:r>
            <a:r>
              <a:rPr lang="sr-Cyrl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уколико цена (односно њен део на ком ће имати приоритетно намирење) не покрива његово потраживање</a:t>
            </a:r>
            <a:r>
              <a:rPr lang="sr-Cyrl-RS" sz="2200" dirty="0">
                <a:latin typeface="+mn-lt"/>
              </a:rPr>
              <a:t>										             </a:t>
            </a: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9B9-B8C4-AC6F-E82C-CBA5C51BE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174" y="900517"/>
            <a:ext cx="10515598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u="sng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Поступак припреме имовине за продају (1)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0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735E7-B664-157B-7BF4-6F8BFE1D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5" y="1144988"/>
            <a:ext cx="10590475" cy="5371222"/>
          </a:xfrm>
        </p:spPr>
        <p:txBody>
          <a:bodyPr/>
          <a:lstStyle/>
          <a:p>
            <a:pPr marL="180975" lvl="1" algn="just"/>
            <a:endParaRPr lang="sr-Cyrl-R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1" algn="just"/>
            <a:endParaRPr lang="sr-Cyrl-R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rgbClr val="0070C0"/>
                </a:solidFill>
                <a:latin typeface="+mn-lt"/>
              </a:rPr>
              <a:t>Обавештење о намери, начину, методу и роковима продаје </a:t>
            </a:r>
          </a:p>
          <a:p>
            <a:pPr marL="822325" lvl="0" indent="-285750" algn="just">
              <a:buFont typeface="Arial" panose="020B0604020202020204" pitchFamily="34" charset="0"/>
              <a:buChar char="•"/>
            </a:pP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Стечајни управник доставља Одбору поверилаца и разлучним и заложним повериоцима</a:t>
            </a:r>
          </a:p>
          <a:p>
            <a:pPr marL="822325" lvl="0" indent="-285750" algn="just">
              <a:buFont typeface="Arial" panose="020B0604020202020204" pitchFamily="34" charset="0"/>
              <a:buChar char="•"/>
            </a:pP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Примедбу могу уложити </a:t>
            </a:r>
            <a:r>
              <a:rPr lang="sr-Cyrl-RS" sz="16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разлучни односно заложни поверилац</a:t>
            </a:r>
            <a:r>
              <a:rPr lang="sr-Cyrl-RS" sz="1600" dirty="0">
                <a:latin typeface="+mn-lt"/>
              </a:rPr>
              <a:t>, уз предлог 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за </a:t>
            </a: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повољнији начин уновчења</a:t>
            </a:r>
            <a:r>
              <a:rPr lang="sr-Cyrl-RS" sz="16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односно метод продаје</a:t>
            </a:r>
            <a:endParaRPr lang="sr-Cyrl-RS" sz="1600" dirty="0">
              <a:latin typeface="+mn-lt"/>
              <a:ea typeface="Times New Roman" panose="02020603050405020304" pitchFamily="18" charset="0"/>
            </a:endParaRPr>
          </a:p>
          <a:p>
            <a:pPr marL="822325" lvl="0" indent="-285750" algn="just">
              <a:buFont typeface="Arial" panose="020B0604020202020204" pitchFamily="34" charset="0"/>
              <a:buChar char="•"/>
            </a:pPr>
            <a:r>
              <a:rPr lang="sr-Cyrl-RS" sz="1600" dirty="0">
                <a:latin typeface="+mn-lt"/>
              </a:rPr>
              <a:t>Примедбу може уложити и </a:t>
            </a:r>
            <a:r>
              <a:rPr lang="sr-Cyrl-RS" sz="16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Одбор поверилаца 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из разлога непоштовања одредаба закона о стечају или националних стандарда приликом припреме </a:t>
            </a: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или спровођења продаје</a:t>
            </a:r>
            <a:endParaRPr lang="sr-Cyrl-RS" sz="16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lvl="0" algn="just"/>
            <a:endParaRPr lang="sr-RS" sz="18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Уколико стечајни управник намерава да спроведе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продају дужника као правног лица </a:t>
            </a: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неопходна је:</a:t>
            </a:r>
            <a:endParaRPr lang="sr-RS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сагласност </a:t>
            </a:r>
            <a:r>
              <a:rPr lang="sr-Cyrl-RS" sz="16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Одбора поверилаца </a:t>
            </a:r>
            <a:endParaRPr lang="sr-RS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сагласност</a:t>
            </a:r>
            <a:r>
              <a:rPr lang="sr-Cyrl-RS" sz="16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разлучног односно заложног повериоца </a:t>
            </a: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ако </a:t>
            </a:r>
            <a:r>
              <a:rPr lang="sr-R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предложена купопродајна цена, односно њен део у односу на који постоји право првенственог намирења тог повериоца, </a:t>
            </a:r>
            <a:r>
              <a:rPr lang="sr-RS" sz="14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не покрива износ његовог обезбеђеног потраживања</a:t>
            </a:r>
            <a:endParaRPr lang="sr-Cyrl-RS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1200150" lvl="1" indent="-285750" algn="just">
              <a:buFont typeface="Arial" panose="020B0604020202020204" pitchFamily="34" charset="0"/>
              <a:buChar char="•"/>
            </a:pPr>
            <a:r>
              <a:rPr lang="sr-Cyrl-RS" sz="1400" b="1" u="sng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али</a:t>
            </a:r>
            <a:r>
              <a:rPr lang="sr-Cyrl-RS" sz="14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само ако </a:t>
            </a:r>
            <a:r>
              <a:rPr lang="sr-R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претходно није покушана продаја </a:t>
            </a:r>
            <a:r>
              <a:rPr lang="sr-Cyrl-RS" sz="14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на неки од јавних начина</a:t>
            </a:r>
            <a:r>
              <a:rPr lang="sr-R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lvl="1"/>
            <a:r>
              <a:rPr lang="sr-Cyrl-RS" sz="2200" dirty="0">
                <a:latin typeface="+mn-lt"/>
              </a:rPr>
              <a:t>								             </a:t>
            </a: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9B9-B8C4-AC6F-E82C-CBA5C51BE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174" y="823735"/>
            <a:ext cx="10515598" cy="658835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sr-Cyrl-RS" u="sng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Поступак припреме имовине за продају (2)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6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735E7-B664-157B-7BF4-6F8BFE1D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5" y="1474572"/>
            <a:ext cx="10590475" cy="5041638"/>
          </a:xfrm>
        </p:spPr>
        <p:txBody>
          <a:bodyPr/>
          <a:lstStyle/>
          <a:p>
            <a:pPr lvl="0" algn="just"/>
            <a:endParaRPr lang="sr-Cyrl-RS" dirty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У случају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продаје целокупне имовине</a:t>
            </a: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имовинске целине </a:t>
            </a: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или </a:t>
            </a:r>
            <a:r>
              <a:rPr lang="sr-Cyrl-RS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правног лица</a:t>
            </a:r>
            <a:r>
              <a:rPr lang="sr-Cyrl-RS" dirty="0"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sr-RS" dirty="0">
              <a:effectLst/>
              <a:latin typeface="+mn-lt"/>
              <a:ea typeface="Times New Roman" panose="02020603050405020304" pitchFamily="18" charset="0"/>
            </a:endParaRPr>
          </a:p>
          <a:p>
            <a:pPr marL="69469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1600" kern="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sr-Cyrl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еопходна сагласност Одбора поверилаца, </a:t>
            </a:r>
            <a:r>
              <a:rPr lang="sr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ако је </a:t>
            </a:r>
            <a:r>
              <a:rPr lang="sr-RS" sz="1600" b="1" kern="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понуђена цена мања од 50% </a:t>
            </a:r>
            <a:r>
              <a:rPr lang="sr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процењене вредности предмета продаје </a:t>
            </a:r>
            <a:endParaRPr lang="sr-RS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4690" indent="-285750" algn="just">
              <a:buFont typeface="Arial" panose="020B0604020202020204" pitchFamily="34" charset="0"/>
              <a:buChar char="•"/>
            </a:pPr>
            <a:r>
              <a:rPr lang="sr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ако би </a:t>
            </a:r>
            <a:r>
              <a:rPr lang="sr-Cyrl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део средстава </a:t>
            </a:r>
            <a:r>
              <a:rPr lang="sr-Cyrl-R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остварених из продаје имовине која је </a:t>
            </a:r>
            <a:r>
              <a:rPr lang="sr-Cyrl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 разлучним/заложним правом био </a:t>
            </a:r>
            <a:r>
              <a:rPr lang="sr-Cyrl-RS" sz="16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мањи од 50% процењене вредности </a:t>
            </a:r>
            <a:r>
              <a:rPr lang="sr-Cyrl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 имовине, продаја се </a:t>
            </a: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може спровести само ако је </a:t>
            </a:r>
            <a:r>
              <a:rPr lang="sr-Cyrl-RS" sz="16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одобри разлучни/заложни поверилац </a:t>
            </a:r>
            <a:r>
              <a:rPr lang="sr-Cyrl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који </a:t>
            </a:r>
            <a:r>
              <a:rPr lang="sr-Cyrl-RS" sz="16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учини вероватним</a:t>
            </a:r>
            <a:r>
              <a:rPr lang="sr-Cyrl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да се његово обезбеђено потраживање </a:t>
            </a:r>
            <a:r>
              <a:rPr lang="sr-Cyrl-RS" sz="16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може намирити </a:t>
            </a:r>
            <a:r>
              <a:rPr lang="sr-Cyrl-R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делом или у целости </a:t>
            </a:r>
            <a:r>
              <a:rPr lang="sr-Cyrl-R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 обезбеђене имовине </a:t>
            </a:r>
            <a:r>
              <a:rPr lang="sr-Cyrl-RS" sz="16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уколико би се иста продавала појединачно</a:t>
            </a:r>
            <a:r>
              <a:rPr lang="sr-Cyrl-RS" sz="16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sr-Cyrl-RS" sz="16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 marL="268288" indent="-268288" algn="just"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rgbClr val="0070C0"/>
                </a:solidFill>
                <a:latin typeface="+mn-lt"/>
              </a:rPr>
              <a:t>Право прече куповине</a:t>
            </a:r>
            <a:r>
              <a:rPr lang="sr-Cyrl-R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sr-Cyrl-RS" sz="1800" kern="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разлучног, односно заложног повериоца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1600" kern="0" dirty="0">
                <a:latin typeface="+mn-lt"/>
                <a:cs typeface="Arial" panose="020B0604020202020204" pitchFamily="34" charset="0"/>
              </a:rPr>
              <a:t>Само код п</a:t>
            </a:r>
            <a:r>
              <a:rPr lang="sr-RS" sz="1600" kern="0" dirty="0">
                <a:latin typeface="+mn-lt"/>
                <a:cs typeface="Arial" panose="020B0604020202020204" pitchFamily="34" charset="0"/>
              </a:rPr>
              <a:t>родај</a:t>
            </a:r>
            <a:r>
              <a:rPr lang="sr-Cyrl-RS" sz="1600" kern="0" dirty="0">
                <a:latin typeface="+mn-lt"/>
                <a:cs typeface="Arial" panose="020B0604020202020204" pitchFamily="34" charset="0"/>
              </a:rPr>
              <a:t>е</a:t>
            </a:r>
            <a:r>
              <a:rPr lang="sr-RS" sz="1600" kern="0" dirty="0">
                <a:latin typeface="+mn-lt"/>
                <a:cs typeface="Arial" panose="020B0604020202020204" pitchFamily="34" charset="0"/>
              </a:rPr>
              <a:t> непосредном погодбом</a:t>
            </a:r>
            <a:endParaRPr lang="sr-Cyrl-RS" sz="1600" kern="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1600" kern="0" dirty="0">
                <a:latin typeface="+mn-lt"/>
                <a:cs typeface="Arial" panose="020B0604020202020204" pitchFamily="34" charset="0"/>
              </a:rPr>
              <a:t>Имовина је</a:t>
            </a:r>
            <a:r>
              <a:rPr lang="sr-RS" sz="1600" kern="0" dirty="0">
                <a:latin typeface="+mn-lt"/>
                <a:cs typeface="Arial" panose="020B0604020202020204" pitchFamily="34" charset="0"/>
              </a:rPr>
              <a:t> предмет </a:t>
            </a:r>
            <a:r>
              <a:rPr lang="sr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разлучног, односно заложног права</a:t>
            </a:r>
            <a:endParaRPr lang="sr-Cyrl-RS" sz="1600" kern="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Дужан да</a:t>
            </a:r>
            <a:r>
              <a:rPr lang="sr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обавести суд и стечајног управника да прихвата да купи предмет продаје под истим </a:t>
            </a:r>
            <a:r>
              <a:rPr lang="sr-Cyrl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или повољнијим</a:t>
            </a:r>
            <a:r>
              <a:rPr lang="sr-RS" sz="1600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условима</a:t>
            </a:r>
            <a:endParaRPr lang="sr-RS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9B9-B8C4-AC6F-E82C-CBA5C51BE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324" y="815736"/>
            <a:ext cx="10590475" cy="658835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sr-Cyrl-RS" u="sng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Поступак продаје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7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B1E9-FF0A-DB66-8572-7CB55E9A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716" y="591128"/>
            <a:ext cx="10588568" cy="69272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УНОВЧЕЊЕ ИМОВИНЕ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99DD95-E59C-891E-5CAD-33C369876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374283"/>
              </p:ext>
            </p:extLst>
          </p:nvPr>
        </p:nvGraphicFramePr>
        <p:xfrm>
          <a:off x="801716" y="2013228"/>
          <a:ext cx="10588568" cy="283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735E7-B664-157B-7BF4-6F8BFE1D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6" y="1664042"/>
            <a:ext cx="10590474" cy="4852167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sr-Cyrl-RS" sz="2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sr-Cyrl-RS" b="1" kern="1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уплату купопродајне цене </a:t>
            </a:r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 стране купца имовине у </a:t>
            </a:r>
            <a:r>
              <a:rPr lang="sr-Cyrl-RS" b="1" kern="1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року који је дужи од 15 дана,</a:t>
            </a:r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стечајни управник мора имати </a:t>
            </a:r>
            <a:r>
              <a:rPr lang="sr-Cyrl-RS" b="1" kern="1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сагласност Одбора поверилаца</a:t>
            </a:r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После </a:t>
            </a:r>
            <a:r>
              <a:rPr lang="sr-Cyrl-RS" b="1" dirty="0">
                <a:solidFill>
                  <a:srgbClr val="0070C0"/>
                </a:solidFill>
                <a:latin typeface="+mn-lt"/>
              </a:rPr>
              <a:t>извршене продаје </a:t>
            </a:r>
            <a:r>
              <a:rPr lang="sr-Cyrl-RS" dirty="0">
                <a:latin typeface="+mn-lt"/>
              </a:rPr>
              <a:t>стечајни управник </a:t>
            </a:r>
            <a:r>
              <a:rPr lang="sr-Cyrl-RS" b="1" dirty="0">
                <a:solidFill>
                  <a:srgbClr val="0070C0"/>
                </a:solidFill>
                <a:latin typeface="+mn-lt"/>
              </a:rPr>
              <a:t>обавештава Одбор поверилаца </a:t>
            </a:r>
            <a:r>
              <a:rPr lang="sr-Cyrl-RS" dirty="0">
                <a:latin typeface="+mn-lt"/>
              </a:rPr>
              <a:t>као и разлучног/заложног повериоца који имају конституисано средство обезбеђења на имовини која је продата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решење суда којим се констатује </a:t>
            </a:r>
            <a:r>
              <a:rPr lang="sr-Cyrl-RS" b="1" kern="1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продаја имовине </a:t>
            </a:r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жалбу могу изјавити </a:t>
            </a:r>
            <a:r>
              <a:rPr lang="sr-Cyrl-RS" b="1" kern="1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сва заинтересована лица</a:t>
            </a:r>
            <a:endParaRPr lang="sr-Latn-RS" b="1" kern="1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sr-R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sr-Cyrl-RS" sz="2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9B9-B8C4-AC6F-E82C-CBA5C51BE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324" y="815736"/>
            <a:ext cx="10590475" cy="658835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sr-Cyrl-RS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Поступак након спроведене продаје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7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735E7-B664-157B-7BF4-6F8BFE1D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5" y="2067697"/>
            <a:ext cx="10590475" cy="4448512"/>
          </a:xfrm>
        </p:spPr>
        <p:txBody>
          <a:bodyPr/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sr-Cyrl-RS" sz="2000" u="sng" dirty="0">
              <a:latin typeface="+mn-lt"/>
            </a:endParaRPr>
          </a:p>
          <a:p>
            <a:pPr lvl="1" algn="just"/>
            <a:endParaRPr lang="sr-Cyrl-RS" sz="2000" dirty="0">
              <a:latin typeface="+mn-lt"/>
            </a:endParaRPr>
          </a:p>
          <a:p>
            <a:pPr lvl="1" algn="just"/>
            <a:endParaRPr lang="sr-Cyrl-RS" sz="2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9B9-B8C4-AC6F-E82C-CBA5C51BE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948" y="609601"/>
            <a:ext cx="10515598" cy="1117600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sr-Cyrl-RS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Сагласности када је члан одбора поверилаца купац имовине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9028-B605-24EB-6851-87DDC6F3A9DB}"/>
              </a:ext>
            </a:extLst>
          </p:cNvPr>
          <p:cNvSpPr txBox="1"/>
          <p:nvPr/>
        </p:nvSpPr>
        <p:spPr>
          <a:xfrm>
            <a:off x="794136" y="2501118"/>
            <a:ext cx="10528851" cy="2557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аједничка дилема везана са сагласности Одбора поверилаца: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</a:t>
            </a: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едан од чланова Одбора купац односно потенцијални купац имовине стечајног дужника.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Закон о стечају </a:t>
            </a:r>
            <a:r>
              <a:rPr lang="sr-Cyrl-RS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Национални стандард бр. 5 ову потенцијалну ситуацију не регулишу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такав члан Одбора би се требао изузети од гласања и одлучивања услед сукоба интереса</a:t>
            </a:r>
            <a:endParaRPr lang="sr-RS" sz="2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3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D99501-DBB9-4AC1-23F8-288E0D749FA2}"/>
              </a:ext>
            </a:extLst>
          </p:cNvPr>
          <p:cNvSpPr txBox="1">
            <a:spLocks/>
          </p:cNvSpPr>
          <p:nvPr/>
        </p:nvSpPr>
        <p:spPr>
          <a:xfrm>
            <a:off x="626333" y="20370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ЗАКЉУЧАК</a:t>
            </a:r>
            <a:endParaRPr lang="en-US" sz="40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A25C30-E99B-89E5-D0DF-9CCBFAD4D014}"/>
              </a:ext>
            </a:extLst>
          </p:cNvPr>
          <p:cNvSpPr txBox="1">
            <a:spLocks/>
          </p:cNvSpPr>
          <p:nvPr/>
        </p:nvSpPr>
        <p:spPr>
          <a:xfrm>
            <a:off x="626333" y="0"/>
            <a:ext cx="11346591" cy="60989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										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Начини и методи продаје имовине прописани су Законом о стечају и Националним стандардом бр. 5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Прецизно дефинисани кораци који претходне продаји као и сам процес продаје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Одређене одлуке дискреционо доноси стечајни управник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Суд има улогу у свим фазама продаје </a:t>
            </a:r>
            <a:r>
              <a:rPr lang="sr-Latn-RS" sz="2400" dirty="0">
                <a:solidFill>
                  <a:schemeClr val="bg1"/>
                </a:solidFill>
                <a:ea typeface="Verdana" panose="020B0604030504040204" pitchFamily="34" charset="0"/>
              </a:rPr>
              <a:t>– </a:t>
            </a: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одлучује како о примедбама на поступак припреме за продају као и на саму продају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Судска одлука представља и основ за књижење купца имовине и брисање терета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Одбор поверилаца има додатну контролну улогу давањем различитих сагласности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bg1"/>
                </a:solidFill>
                <a:ea typeface="Verdana" panose="020B0604030504040204" pitchFamily="34" charset="0"/>
              </a:rPr>
              <a:t>Сагласности дају и посебне категорије поверилаца (разлучни/заложни) будући да се они приоритетно намирују из </a:t>
            </a:r>
            <a:r>
              <a:rPr lang="sr-Cyrl-RS" sz="2400">
                <a:solidFill>
                  <a:schemeClr val="bg1"/>
                </a:solidFill>
                <a:ea typeface="Verdana" panose="020B0604030504040204" pitchFamily="34" charset="0"/>
              </a:rPr>
              <a:t>одређене имовине</a:t>
            </a:r>
            <a:endParaRPr lang="sr-Cyrl-RS" sz="24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05FB4-D32B-E6AE-875D-5A06ED4B4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R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CB905D3-CE70-5D10-8D2B-7FC9ECC105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9026" y="87464"/>
            <a:ext cx="12435840" cy="67029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F45AE-190F-3C88-5D7C-FA2BFFF4C325}"/>
              </a:ext>
            </a:extLst>
          </p:cNvPr>
          <p:cNvSpPr txBox="1"/>
          <p:nvPr/>
        </p:nvSpPr>
        <p:spPr>
          <a:xfrm>
            <a:off x="1152939" y="606684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r-RS" sz="36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CF5F1-8F2F-8E7E-F97C-C4A19F15C394}"/>
              </a:ext>
            </a:extLst>
          </p:cNvPr>
          <p:cNvSpPr txBox="1"/>
          <p:nvPr/>
        </p:nvSpPr>
        <p:spPr>
          <a:xfrm>
            <a:off x="7919499" y="524786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Пауза 15 мин</a:t>
            </a:r>
            <a:endParaRPr lang="sr-RS" sz="36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44D89D8-74F8-F4BE-AF44-419E632996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1881973"/>
              </p:ext>
            </p:extLst>
          </p:nvPr>
        </p:nvGraphicFramePr>
        <p:xfrm>
          <a:off x="894772" y="1445491"/>
          <a:ext cx="10402455" cy="168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F37B0-14E0-61ED-B085-D1638A33EBB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1810" y="3230419"/>
            <a:ext cx="10215417" cy="743526"/>
          </a:xfrm>
        </p:spPr>
        <p:txBody>
          <a:bodyPr/>
          <a:lstStyle/>
          <a:p>
            <a:pPr algn="ctr"/>
            <a:r>
              <a:rPr lang="sr-Cyrl-RS" sz="2000" dirty="0">
                <a:solidFill>
                  <a:prstClr val="black"/>
                </a:solidFill>
                <a:latin typeface="+mn-lt"/>
                <a:ea typeface="Verdana" panose="020B0604030504040204" pitchFamily="34" charset="0"/>
              </a:rPr>
              <a:t>Одређена слобода стечајног управника али и одређена ограничења и смернице како би се </a:t>
            </a:r>
            <a:r>
              <a:rPr lang="sr-Cyrl-RS" sz="2000" dirty="0">
                <a:latin typeface="+mn-lt"/>
                <a:ea typeface="Verdana" panose="020B0604030504040204" pitchFamily="34" charset="0"/>
              </a:rPr>
              <a:t>повећала транспарентност поступка </a:t>
            </a:r>
            <a:r>
              <a:rPr lang="sr-Cyrl-RS" sz="2000" dirty="0">
                <a:solidFill>
                  <a:prstClr val="black"/>
                </a:solidFill>
                <a:latin typeface="+mn-lt"/>
                <a:ea typeface="Verdana" panose="020B0604030504040204" pitchFamily="34" charset="0"/>
              </a:rPr>
              <a:t>и спречиле злоупотребе</a:t>
            </a:r>
          </a:p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27233A0-D9EA-D965-CDA9-544624887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79004"/>
            <a:ext cx="10515600" cy="744971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УНОВЧЕЊЕ ИМОВИНЕ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D55A38F-B244-6F24-4644-E106246259A5}"/>
              </a:ext>
            </a:extLst>
          </p:cNvPr>
          <p:cNvSpPr txBox="1">
            <a:spLocks/>
          </p:cNvSpPr>
          <p:nvPr/>
        </p:nvSpPr>
        <p:spPr>
          <a:xfrm>
            <a:off x="1177637" y="4156363"/>
            <a:ext cx="10215417" cy="1256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7E763863-FEBC-557C-AE36-3257ED7C7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542835"/>
              </p:ext>
            </p:extLst>
          </p:nvPr>
        </p:nvGraphicFramePr>
        <p:xfrm>
          <a:off x="1330036" y="3879272"/>
          <a:ext cx="9967191" cy="181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DFF1486F-7078-55F1-B1E3-D2FB3DF2D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064459"/>
              </p:ext>
            </p:extLst>
          </p:nvPr>
        </p:nvGraphicFramePr>
        <p:xfrm>
          <a:off x="1081809" y="5781963"/>
          <a:ext cx="10457873" cy="55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921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FFD89-26AB-8255-8E4C-B20565AE0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266" y="581892"/>
            <a:ext cx="10591468" cy="733584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БАНКРОТСТВО И ПОСТУПАК УНОВЧЕЊА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0393D-D606-7E90-F840-19DDE5E016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267" y="1544716"/>
            <a:ext cx="10591468" cy="41339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sr-Cyrl-RS" sz="8800" dirty="0">
                <a:ea typeface="Verdana" panose="020B0604030504040204" pitchFamily="34" charset="0"/>
              </a:rPr>
              <a:t>Предуслов продаје доношење решења о банкротству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   </a:t>
            </a:r>
            <a:endParaRPr lang="en-US" sz="2200" dirty="0">
              <a:ea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0C844B-584F-3D9E-4EB7-213CD34A9485}"/>
              </a:ext>
            </a:extLst>
          </p:cNvPr>
          <p:cNvGrpSpPr/>
          <p:nvPr/>
        </p:nvGrpSpPr>
        <p:grpSpPr>
          <a:xfrm>
            <a:off x="1010095" y="2256052"/>
            <a:ext cx="10338442" cy="2173224"/>
            <a:chOff x="1196696" y="2745558"/>
            <a:chExt cx="5895864" cy="21732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AE8DE5-D30F-62DD-FF36-6A5589E520BD}"/>
                </a:ext>
              </a:extLst>
            </p:cNvPr>
            <p:cNvSpPr/>
            <p:nvPr/>
          </p:nvSpPr>
          <p:spPr>
            <a:xfrm>
              <a:off x="1196696" y="2866783"/>
              <a:ext cx="2524477" cy="1739566"/>
            </a:xfrm>
            <a:custGeom>
              <a:avLst/>
              <a:gdLst>
                <a:gd name="connsiteX0" fmla="*/ 0 w 1424186"/>
                <a:gd name="connsiteY0" fmla="*/ 142419 h 1739566"/>
                <a:gd name="connsiteX1" fmla="*/ 142419 w 1424186"/>
                <a:gd name="connsiteY1" fmla="*/ 0 h 1739566"/>
                <a:gd name="connsiteX2" fmla="*/ 1281767 w 1424186"/>
                <a:gd name="connsiteY2" fmla="*/ 0 h 1739566"/>
                <a:gd name="connsiteX3" fmla="*/ 1424186 w 1424186"/>
                <a:gd name="connsiteY3" fmla="*/ 142419 h 1739566"/>
                <a:gd name="connsiteX4" fmla="*/ 1424186 w 1424186"/>
                <a:gd name="connsiteY4" fmla="*/ 1597147 h 1739566"/>
                <a:gd name="connsiteX5" fmla="*/ 1281767 w 1424186"/>
                <a:gd name="connsiteY5" fmla="*/ 1739566 h 1739566"/>
                <a:gd name="connsiteX6" fmla="*/ 142419 w 1424186"/>
                <a:gd name="connsiteY6" fmla="*/ 1739566 h 1739566"/>
                <a:gd name="connsiteX7" fmla="*/ 0 w 1424186"/>
                <a:gd name="connsiteY7" fmla="*/ 1597147 h 1739566"/>
                <a:gd name="connsiteX8" fmla="*/ 0 w 1424186"/>
                <a:gd name="connsiteY8" fmla="*/ 142419 h 173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4186" h="1739566">
                  <a:moveTo>
                    <a:pt x="0" y="142419"/>
                  </a:moveTo>
                  <a:cubicBezTo>
                    <a:pt x="0" y="63763"/>
                    <a:pt x="63763" y="0"/>
                    <a:pt x="142419" y="0"/>
                  </a:cubicBezTo>
                  <a:lnTo>
                    <a:pt x="1281767" y="0"/>
                  </a:lnTo>
                  <a:cubicBezTo>
                    <a:pt x="1360423" y="0"/>
                    <a:pt x="1424186" y="63763"/>
                    <a:pt x="1424186" y="142419"/>
                  </a:cubicBezTo>
                  <a:lnTo>
                    <a:pt x="1424186" y="1597147"/>
                  </a:lnTo>
                  <a:cubicBezTo>
                    <a:pt x="1424186" y="1675803"/>
                    <a:pt x="1360423" y="1739566"/>
                    <a:pt x="1281767" y="1739566"/>
                  </a:cubicBezTo>
                  <a:lnTo>
                    <a:pt x="142419" y="1739566"/>
                  </a:lnTo>
                  <a:cubicBezTo>
                    <a:pt x="63763" y="1739566"/>
                    <a:pt x="0" y="1675803"/>
                    <a:pt x="0" y="1597147"/>
                  </a:cubicBezTo>
                  <a:lnTo>
                    <a:pt x="0" y="14241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053" tIns="95053" rIns="95053" bIns="9505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200" kern="1200" dirty="0"/>
                <a:t>У зависности од карактеристика имовине</a:t>
              </a:r>
              <a:r>
                <a:rPr lang="sr-Cyrl-RS" sz="2200" kern="1200" dirty="0">
                  <a:solidFill>
                    <a:srgbClr val="FF0000"/>
                  </a:solidFill>
                </a:rPr>
                <a:t> </a:t>
              </a:r>
              <a:r>
                <a:rPr lang="sr-Cyrl-RS" sz="2200" dirty="0">
                  <a:solidFill>
                    <a:schemeClr val="bg1"/>
                  </a:solidFill>
                </a:rPr>
                <a:t>која се </a:t>
              </a:r>
              <a:r>
                <a:rPr lang="sr-Cyrl-RS" sz="2200" kern="1200" dirty="0"/>
                <a:t>продаје </a:t>
              </a:r>
              <a:endParaRPr lang="en-US" sz="2200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0B9029-BB5F-0877-D4B7-F0744BAEDF79}"/>
                </a:ext>
              </a:extLst>
            </p:cNvPr>
            <p:cNvSpPr/>
            <p:nvPr/>
          </p:nvSpPr>
          <p:spPr>
            <a:xfrm>
              <a:off x="3993588" y="2745558"/>
              <a:ext cx="3098972" cy="413394"/>
            </a:xfrm>
            <a:custGeom>
              <a:avLst/>
              <a:gdLst>
                <a:gd name="connsiteX0" fmla="*/ 0 w 3225454"/>
                <a:gd name="connsiteY0" fmla="*/ 109655 h 1096552"/>
                <a:gd name="connsiteX1" fmla="*/ 109655 w 3225454"/>
                <a:gd name="connsiteY1" fmla="*/ 0 h 1096552"/>
                <a:gd name="connsiteX2" fmla="*/ 3115799 w 3225454"/>
                <a:gd name="connsiteY2" fmla="*/ 0 h 1096552"/>
                <a:gd name="connsiteX3" fmla="*/ 3225454 w 3225454"/>
                <a:gd name="connsiteY3" fmla="*/ 109655 h 1096552"/>
                <a:gd name="connsiteX4" fmla="*/ 3225454 w 3225454"/>
                <a:gd name="connsiteY4" fmla="*/ 986897 h 1096552"/>
                <a:gd name="connsiteX5" fmla="*/ 3115799 w 3225454"/>
                <a:gd name="connsiteY5" fmla="*/ 1096552 h 1096552"/>
                <a:gd name="connsiteX6" fmla="*/ 109655 w 3225454"/>
                <a:gd name="connsiteY6" fmla="*/ 1096552 h 1096552"/>
                <a:gd name="connsiteX7" fmla="*/ 0 w 3225454"/>
                <a:gd name="connsiteY7" fmla="*/ 986897 h 1096552"/>
                <a:gd name="connsiteX8" fmla="*/ 0 w 3225454"/>
                <a:gd name="connsiteY8" fmla="*/ 109655 h 109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5454" h="1096552">
                  <a:moveTo>
                    <a:pt x="0" y="109655"/>
                  </a:moveTo>
                  <a:cubicBezTo>
                    <a:pt x="0" y="49094"/>
                    <a:pt x="49094" y="0"/>
                    <a:pt x="109655" y="0"/>
                  </a:cubicBezTo>
                  <a:lnTo>
                    <a:pt x="3115799" y="0"/>
                  </a:lnTo>
                  <a:cubicBezTo>
                    <a:pt x="3176360" y="0"/>
                    <a:pt x="3225454" y="49094"/>
                    <a:pt x="3225454" y="109655"/>
                  </a:cubicBezTo>
                  <a:lnTo>
                    <a:pt x="3225454" y="986897"/>
                  </a:lnTo>
                  <a:cubicBezTo>
                    <a:pt x="3225454" y="1047458"/>
                    <a:pt x="3176360" y="1096552"/>
                    <a:pt x="3115799" y="1096552"/>
                  </a:cubicBezTo>
                  <a:lnTo>
                    <a:pt x="109655" y="1096552"/>
                  </a:lnTo>
                  <a:cubicBezTo>
                    <a:pt x="49094" y="1096552"/>
                    <a:pt x="0" y="1047458"/>
                    <a:pt x="0" y="986897"/>
                  </a:cubicBezTo>
                  <a:lnTo>
                    <a:pt x="0" y="10965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57" tIns="85457" rIns="85457" bIns="8545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400" kern="1200" dirty="0"/>
                <a:t> </a:t>
              </a:r>
              <a:r>
                <a:rPr lang="sr-Cyrl-RS" sz="2000" kern="1200" dirty="0">
                  <a:solidFill>
                    <a:schemeClr val="bg1"/>
                  </a:solidFill>
                </a:rPr>
                <a:t>појединачна имовина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F3214F-853E-BD4C-8F07-B5BB5E2B5415}"/>
                </a:ext>
              </a:extLst>
            </p:cNvPr>
            <p:cNvSpPr/>
            <p:nvPr/>
          </p:nvSpPr>
          <p:spPr>
            <a:xfrm>
              <a:off x="3993588" y="3326051"/>
              <a:ext cx="3098972" cy="413394"/>
            </a:xfrm>
            <a:custGeom>
              <a:avLst/>
              <a:gdLst>
                <a:gd name="connsiteX0" fmla="*/ 0 w 3098972"/>
                <a:gd name="connsiteY0" fmla="*/ 44451 h 444510"/>
                <a:gd name="connsiteX1" fmla="*/ 44451 w 3098972"/>
                <a:gd name="connsiteY1" fmla="*/ 0 h 444510"/>
                <a:gd name="connsiteX2" fmla="*/ 3054521 w 3098972"/>
                <a:gd name="connsiteY2" fmla="*/ 0 h 444510"/>
                <a:gd name="connsiteX3" fmla="*/ 3098972 w 3098972"/>
                <a:gd name="connsiteY3" fmla="*/ 44451 h 444510"/>
                <a:gd name="connsiteX4" fmla="*/ 3098972 w 3098972"/>
                <a:gd name="connsiteY4" fmla="*/ 400059 h 444510"/>
                <a:gd name="connsiteX5" fmla="*/ 3054521 w 3098972"/>
                <a:gd name="connsiteY5" fmla="*/ 444510 h 444510"/>
                <a:gd name="connsiteX6" fmla="*/ 44451 w 3098972"/>
                <a:gd name="connsiteY6" fmla="*/ 444510 h 444510"/>
                <a:gd name="connsiteX7" fmla="*/ 0 w 3098972"/>
                <a:gd name="connsiteY7" fmla="*/ 400059 h 444510"/>
                <a:gd name="connsiteX8" fmla="*/ 0 w 3098972"/>
                <a:gd name="connsiteY8" fmla="*/ 44451 h 44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972" h="444510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3054521" y="0"/>
                  </a:lnTo>
                  <a:cubicBezTo>
                    <a:pt x="3079071" y="0"/>
                    <a:pt x="3098972" y="19901"/>
                    <a:pt x="3098972" y="44451"/>
                  </a:cubicBezTo>
                  <a:lnTo>
                    <a:pt x="3098972" y="400059"/>
                  </a:lnTo>
                  <a:cubicBezTo>
                    <a:pt x="3098972" y="424609"/>
                    <a:pt x="3079071" y="444510"/>
                    <a:pt x="3054521" y="444510"/>
                  </a:cubicBezTo>
                  <a:lnTo>
                    <a:pt x="44451" y="444510"/>
                  </a:lnTo>
                  <a:cubicBezTo>
                    <a:pt x="19901" y="444510"/>
                    <a:pt x="0" y="424609"/>
                    <a:pt x="0" y="400059"/>
                  </a:cubicBezTo>
                  <a:lnTo>
                    <a:pt x="0" y="4445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59" tIns="66359" rIns="66359" bIns="6635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000" kern="1200"/>
                <a:t>имовинска целина</a:t>
              </a:r>
              <a:endParaRPr lang="en-US" sz="2000" kern="1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49C31EA-016F-18E6-1705-71862CAB8DA4}"/>
                </a:ext>
              </a:extLst>
            </p:cNvPr>
            <p:cNvSpPr/>
            <p:nvPr/>
          </p:nvSpPr>
          <p:spPr>
            <a:xfrm>
              <a:off x="3993587" y="4505387"/>
              <a:ext cx="3098972" cy="413395"/>
            </a:xfrm>
            <a:custGeom>
              <a:avLst/>
              <a:gdLst>
                <a:gd name="connsiteX0" fmla="*/ 0 w 1975745"/>
                <a:gd name="connsiteY0" fmla="*/ 197575 h 2133992"/>
                <a:gd name="connsiteX1" fmla="*/ 197575 w 1975745"/>
                <a:gd name="connsiteY1" fmla="*/ 0 h 2133992"/>
                <a:gd name="connsiteX2" fmla="*/ 1778171 w 1975745"/>
                <a:gd name="connsiteY2" fmla="*/ 0 h 2133992"/>
                <a:gd name="connsiteX3" fmla="*/ 1975746 w 1975745"/>
                <a:gd name="connsiteY3" fmla="*/ 197575 h 2133992"/>
                <a:gd name="connsiteX4" fmla="*/ 1975745 w 1975745"/>
                <a:gd name="connsiteY4" fmla="*/ 1936418 h 2133992"/>
                <a:gd name="connsiteX5" fmla="*/ 1778170 w 1975745"/>
                <a:gd name="connsiteY5" fmla="*/ 2133993 h 2133992"/>
                <a:gd name="connsiteX6" fmla="*/ 197575 w 1975745"/>
                <a:gd name="connsiteY6" fmla="*/ 2133992 h 2133992"/>
                <a:gd name="connsiteX7" fmla="*/ 0 w 1975745"/>
                <a:gd name="connsiteY7" fmla="*/ 1936417 h 2133992"/>
                <a:gd name="connsiteX8" fmla="*/ 0 w 1975745"/>
                <a:gd name="connsiteY8" fmla="*/ 197575 h 213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745" h="2133992">
                  <a:moveTo>
                    <a:pt x="0" y="197575"/>
                  </a:moveTo>
                  <a:cubicBezTo>
                    <a:pt x="0" y="88457"/>
                    <a:pt x="88457" y="0"/>
                    <a:pt x="197575" y="0"/>
                  </a:cubicBezTo>
                  <a:lnTo>
                    <a:pt x="1778171" y="0"/>
                  </a:lnTo>
                  <a:cubicBezTo>
                    <a:pt x="1887289" y="0"/>
                    <a:pt x="1975746" y="88457"/>
                    <a:pt x="1975746" y="197575"/>
                  </a:cubicBezTo>
                  <a:cubicBezTo>
                    <a:pt x="1975746" y="777189"/>
                    <a:pt x="1975745" y="1356804"/>
                    <a:pt x="1975745" y="1936418"/>
                  </a:cubicBezTo>
                  <a:cubicBezTo>
                    <a:pt x="1975745" y="2045536"/>
                    <a:pt x="1887288" y="2133993"/>
                    <a:pt x="1778170" y="2133993"/>
                  </a:cubicBezTo>
                  <a:lnTo>
                    <a:pt x="197575" y="2133992"/>
                  </a:lnTo>
                  <a:cubicBezTo>
                    <a:pt x="88457" y="2133992"/>
                    <a:pt x="0" y="2045535"/>
                    <a:pt x="0" y="1936417"/>
                  </a:cubicBezTo>
                  <a:lnTo>
                    <a:pt x="0" y="19757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08" tIns="111208" rIns="111208" bIns="11120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000" kern="1200" dirty="0"/>
                <a:t>правно лице</a:t>
              </a:r>
              <a:endParaRPr lang="en-US" sz="20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52C21E-6FBC-95B8-1BD4-47A0FEEA4A1B}"/>
                </a:ext>
              </a:extLst>
            </p:cNvPr>
            <p:cNvSpPr/>
            <p:nvPr/>
          </p:nvSpPr>
          <p:spPr>
            <a:xfrm rot="10800000" flipV="1">
              <a:off x="3993588" y="3968686"/>
              <a:ext cx="3098971" cy="413394"/>
            </a:xfrm>
            <a:custGeom>
              <a:avLst/>
              <a:gdLst>
                <a:gd name="connsiteX0" fmla="*/ 0 w 1975745"/>
                <a:gd name="connsiteY0" fmla="*/ 71604 h 716039"/>
                <a:gd name="connsiteX1" fmla="*/ 71604 w 1975745"/>
                <a:gd name="connsiteY1" fmla="*/ 0 h 716039"/>
                <a:gd name="connsiteX2" fmla="*/ 1904141 w 1975745"/>
                <a:gd name="connsiteY2" fmla="*/ 0 h 716039"/>
                <a:gd name="connsiteX3" fmla="*/ 1975745 w 1975745"/>
                <a:gd name="connsiteY3" fmla="*/ 71604 h 716039"/>
                <a:gd name="connsiteX4" fmla="*/ 1975745 w 1975745"/>
                <a:gd name="connsiteY4" fmla="*/ 644435 h 716039"/>
                <a:gd name="connsiteX5" fmla="*/ 1904141 w 1975745"/>
                <a:gd name="connsiteY5" fmla="*/ 716039 h 716039"/>
                <a:gd name="connsiteX6" fmla="*/ 71604 w 1975745"/>
                <a:gd name="connsiteY6" fmla="*/ 716039 h 716039"/>
                <a:gd name="connsiteX7" fmla="*/ 0 w 1975745"/>
                <a:gd name="connsiteY7" fmla="*/ 644435 h 716039"/>
                <a:gd name="connsiteX8" fmla="*/ 0 w 1975745"/>
                <a:gd name="connsiteY8" fmla="*/ 71604 h 7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745" h="716039">
                  <a:moveTo>
                    <a:pt x="1975745" y="71605"/>
                  </a:moveTo>
                  <a:cubicBezTo>
                    <a:pt x="1975745" y="32059"/>
                    <a:pt x="1943687" y="1"/>
                    <a:pt x="1904141" y="1"/>
                  </a:cubicBezTo>
                  <a:lnTo>
                    <a:pt x="71604" y="1"/>
                  </a:lnTo>
                  <a:cubicBezTo>
                    <a:pt x="32058" y="1"/>
                    <a:pt x="0" y="32059"/>
                    <a:pt x="0" y="71605"/>
                  </a:cubicBezTo>
                  <a:lnTo>
                    <a:pt x="0" y="644434"/>
                  </a:lnTo>
                  <a:cubicBezTo>
                    <a:pt x="0" y="683980"/>
                    <a:pt x="32058" y="716038"/>
                    <a:pt x="71604" y="716038"/>
                  </a:cubicBezTo>
                  <a:lnTo>
                    <a:pt x="1904141" y="716038"/>
                  </a:lnTo>
                  <a:cubicBezTo>
                    <a:pt x="1943687" y="716038"/>
                    <a:pt x="1975745" y="683980"/>
                    <a:pt x="1975745" y="644434"/>
                  </a:cubicBezTo>
                  <a:lnTo>
                    <a:pt x="1975745" y="716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11" tIns="74311" rIns="74313" bIns="7431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000"/>
                <a:t>ц</a:t>
              </a:r>
              <a:r>
                <a:rPr lang="sr-Cyrl-RS" sz="2000" kern="1200"/>
                <a:t>елокупна</a:t>
              </a:r>
              <a:r>
                <a:rPr lang="sr-Cyrl-RS" sz="2000"/>
                <a:t> имовина</a:t>
              </a:r>
              <a:endParaRPr lang="en-US" sz="2000" kern="1200" dirty="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0E7347-D950-9CEB-BC5A-B784BFE78B68}"/>
              </a:ext>
            </a:extLst>
          </p:cNvPr>
          <p:cNvSpPr txBox="1">
            <a:spLocks/>
          </p:cNvSpPr>
          <p:nvPr/>
        </p:nvSpPr>
        <p:spPr>
          <a:xfrm>
            <a:off x="1089891" y="4830617"/>
            <a:ext cx="10454244" cy="1739566"/>
          </a:xfr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sz="2200" dirty="0">
              <a:ea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Cyrl-RS" sz="8000" dirty="0">
                <a:ea typeface="Verdana" panose="020B0604030504040204" pitchFamily="34" charset="0"/>
              </a:rPr>
              <a:t>Како би одлучио на који начин ће продавати имовину, стечајни управник мора прибавити њену процену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sr-Cyrl-RS" sz="8000" dirty="0">
              <a:ea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Cyrl-RS" sz="8000" dirty="0">
                <a:ea typeface="Verdana" panose="020B0604030504040204" pitchFamily="34" charset="0"/>
              </a:rPr>
              <a:t>Имовину процењује стручно лице (овлашћени проценитељ), а у неким случајевима и стечајни управник (имовина мање вредности)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Cyrl-RS" sz="2200" dirty="0">
                <a:ea typeface="Verdana" panose="020B0604030504040204" pitchFamily="34" charset="0"/>
              </a:rPr>
              <a:t>										   </a:t>
            </a:r>
            <a:endParaRPr lang="en-US" sz="2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146B2-3CA2-29F7-C4BC-6F47C650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7" y="1786514"/>
            <a:ext cx="10515600" cy="4351338"/>
          </a:xfrm>
        </p:spPr>
        <p:txBody>
          <a:bodyPr/>
          <a:lstStyle/>
          <a:p>
            <a:pPr algn="just"/>
            <a:r>
              <a:rPr lang="sr-Cyrl-RS" sz="2200" dirty="0">
                <a:latin typeface="+mn-lt"/>
              </a:rPr>
              <a:t>Методе продаје регулише </a:t>
            </a:r>
            <a:r>
              <a:rPr lang="sr-Cyrl-RS" sz="2200" b="1" dirty="0">
                <a:latin typeface="+mn-lt"/>
              </a:rPr>
              <a:t>Закон о стечају</a:t>
            </a:r>
            <a:r>
              <a:rPr lang="sr-Cyrl-RS" sz="2200" dirty="0">
                <a:latin typeface="+mn-lt"/>
              </a:rPr>
              <a:t>, а додатно разрађује </a:t>
            </a:r>
            <a:r>
              <a:rPr lang="sr-Cyrl-RS" sz="2200" b="1" dirty="0">
                <a:latin typeface="+mn-lt"/>
              </a:rPr>
              <a:t>Национални</a:t>
            </a:r>
            <a:r>
              <a:rPr lang="sr-Cyrl-RS" sz="2200" dirty="0">
                <a:latin typeface="+mn-lt"/>
              </a:rPr>
              <a:t> </a:t>
            </a:r>
            <a:r>
              <a:rPr lang="sr-Cyrl-RS" sz="2200" b="1" dirty="0">
                <a:latin typeface="+mn-lt"/>
              </a:rPr>
              <a:t>стандард бр. 5: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Јавно надметање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Јавно прикупљање понуда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Непосредна погодба</a:t>
            </a:r>
          </a:p>
          <a:p>
            <a:pPr algn="just"/>
            <a:endParaRPr lang="sr-Cyrl-RS" sz="2200" dirty="0">
              <a:latin typeface="+mn-lt"/>
            </a:endParaRPr>
          </a:p>
          <a:p>
            <a:pPr algn="ctr"/>
            <a:r>
              <a:rPr lang="sr-Cyrl-R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 могућности за одступање од прописаног поступка или </a:t>
            </a:r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комбиновање метода</a:t>
            </a:r>
          </a:p>
          <a:p>
            <a:pPr algn="just"/>
            <a:endParaRPr lang="sr-Cyrl-R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sr-Cyrl-RS" sz="2200" dirty="0">
                <a:latin typeface="+mn-lt"/>
              </a:rPr>
              <a:t>Закон о стечају и Национални стандард бр. 5 детаљно прописују кораке који се предузимају у сваком од наведених метода продаје са циљем њихове максималне ефикасности и постизања максималне вредности </a:t>
            </a:r>
            <a:r>
              <a:rPr lang="sr-Cyrl-RS" sz="2200" dirty="0">
                <a:solidFill>
                  <a:schemeClr val="tx1"/>
                </a:solidFill>
                <a:latin typeface="+mn-lt"/>
              </a:rPr>
              <a:t>имовине.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B4CE9-AE14-D362-C5CB-AC612CBAF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81038"/>
            <a:ext cx="10515599" cy="642334"/>
          </a:xfrm>
          <a:solidFill>
            <a:srgbClr val="00206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 ПРОДАЈЕ</a:t>
            </a:r>
            <a:endParaRPr lang="sr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55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FF9C6F-3F71-D373-61A8-F5BBD38F6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522" y="757807"/>
            <a:ext cx="10530957" cy="658835"/>
          </a:xfr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sr-Cyrl-RS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Јавно надметање</a:t>
            </a:r>
            <a:endParaRPr lang="sr-RS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C88E15-C1A0-CEE1-BE9D-C918393B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22" y="1540042"/>
            <a:ext cx="10530957" cy="4922902"/>
          </a:xfrm>
        </p:spPr>
        <p:txBody>
          <a:bodyPr>
            <a:noAutofit/>
          </a:bodyPr>
          <a:lstStyle/>
          <a:p>
            <a:pPr algn="just"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ea typeface="Verdana" panose="020B0604030504040204" pitchFamily="34" charset="0"/>
              </a:rPr>
              <a:t>Посматрано кроз праксу јавно надметање је </a:t>
            </a:r>
            <a:r>
              <a:rPr lang="sr-Cyrl-RS" sz="2000" b="1" dirty="0">
                <a:ea typeface="Verdana" panose="020B0604030504040204" pitchFamily="34" charset="0"/>
              </a:rPr>
              <a:t>најчешћи метод </a:t>
            </a:r>
            <a:r>
              <a:rPr lang="sr-Cyrl-RS" sz="2000" dirty="0">
                <a:ea typeface="Verdana" panose="020B0604030504040204" pitchFamily="34" charset="0"/>
              </a:rPr>
              <a:t>продаје за који се одлучују стечајни управници</a:t>
            </a:r>
          </a:p>
          <a:p>
            <a:pPr algn="just"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ea typeface="Verdana" panose="020B0604030504040204" pitchFamily="34" charset="0"/>
              </a:rPr>
              <a:t>Највећи степен транспарентности</a:t>
            </a:r>
          </a:p>
          <a:p>
            <a:pPr algn="just"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ea typeface="Verdana" panose="020B0604030504040204" pitchFamily="34" charset="0"/>
              </a:rPr>
              <a:t>Нема обавезе да се стечајни управник одлучи за јавно надметање уколико процени да је други јавни метод (јавно прикупљање понуда) повољнији у смислу ефеката по намирење поверилаца</a:t>
            </a:r>
            <a:endParaRPr lang="sr-Cyrl-RS" sz="2000" strike="sngStrike" dirty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 algn="just"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000" b="1" dirty="0">
                <a:ea typeface="Verdana" panose="020B0604030504040204" pitchFamily="34" charset="0"/>
              </a:rPr>
              <a:t>Национални стандард бр. 5 </a:t>
            </a:r>
            <a:r>
              <a:rPr lang="sr-Cyrl-RS" sz="2000" dirty="0">
                <a:ea typeface="Verdana" panose="020B0604030504040204" pitchFamily="34" charset="0"/>
              </a:rPr>
              <a:t>између осталог прописује: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садржину огласа (15 дана пре јавног надметања)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sr-Cyrl-RS" sz="1800" kern="12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износ депозита за учешће на јавном надметању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почетну цену на сваком јавном надметању (50%, 20% и 5%)	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обавезу </a:t>
            </a:r>
            <a:r>
              <a:rPr lang="sr-Cyrl-RS" sz="1800" kern="12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спровођења </a:t>
            </a:r>
            <a:r>
              <a:rPr lang="sr-Cyrl-RS" sz="1800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сва </a:t>
            </a: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три јавна надметања пре преласка на други метод </a:t>
            </a:r>
            <a:r>
              <a:rPr lang="sr-Cyrl-RS" sz="1800" kern="12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продаје</a:t>
            </a:r>
            <a:endParaRPr lang="sr-Cyrl-RS" sz="1800" kern="1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дужност да </a:t>
            </a:r>
            <a:r>
              <a:rPr lang="sr-Cyrl-RS" sz="1800" kern="12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обезбеди једнак положај свих учесника и несметан процес истицања понуда (у том циљу стечајни управник може по потреби организовати и обезбеђење)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стечајни управник одлучује о висини </a:t>
            </a:r>
            <a:r>
              <a:rPr lang="sr-Cyrl-RS" sz="1800" kern="1200" dirty="0" err="1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лицитационог</a:t>
            </a: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корака</a:t>
            </a: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дужност обавеш</a:t>
            </a:r>
            <a:r>
              <a:rPr lang="sr-Cyrl-RS" sz="1800" kern="12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тавања</a:t>
            </a:r>
            <a:r>
              <a:rPr lang="sr-Cyrl-R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потенцијалних купаца о случајевима у којима могу изгубити депозит</a:t>
            </a: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Clr>
                <a:srgbClr val="360A5A"/>
              </a:buClr>
              <a:buNone/>
            </a:pPr>
            <a:r>
              <a:rPr lang="sr-Cyrl-RS" sz="1800" dirty="0">
                <a:ea typeface="Verdana" panose="020B0604030504040204" pitchFamily="34" charset="0"/>
              </a:rPr>
              <a:t>								  </a:t>
            </a:r>
          </a:p>
        </p:txBody>
      </p:sp>
    </p:spTree>
    <p:extLst>
      <p:ext uri="{BB962C8B-B14F-4D97-AF65-F5344CB8AC3E}">
        <p14:creationId xmlns:p14="http://schemas.microsoft.com/office/powerpoint/2010/main" val="162829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BA7E12-073E-7996-0520-5E887023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745" y="802862"/>
            <a:ext cx="10597055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u="sng" dirty="0">
                <a:solidFill>
                  <a:schemeClr val="bg1"/>
                </a:solidFill>
                <a:latin typeface="+mn-lt"/>
              </a:rPr>
              <a:t>Јавно прикупљање понуда</a:t>
            </a:r>
            <a:endParaRPr lang="en-US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1DCBE-1652-3742-2876-F80EBCBF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393793"/>
            <a:ext cx="10678510" cy="5033640"/>
          </a:xfrm>
        </p:spPr>
        <p:txBody>
          <a:bodyPr>
            <a:noAutofit/>
          </a:bodyPr>
          <a:lstStyle/>
          <a:p>
            <a:pPr marL="0" indent="0">
              <a:buClr>
                <a:srgbClr val="360A5A"/>
              </a:buClr>
              <a:buNone/>
            </a:pPr>
            <a:endParaRPr lang="sr-Cyrl-RS" sz="2200" dirty="0">
              <a:ea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200" kern="0" dirty="0">
                <a:ea typeface="Verdana" panose="020B0604030504040204" pitchFamily="34" charset="0"/>
              </a:rPr>
              <a:t>Стечајни се управник се може определити за овај метод одмах или након три неуспешна јавна надметања</a:t>
            </a:r>
          </a:p>
          <a:p>
            <a:pPr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200" kern="0" dirty="0">
                <a:effectLst/>
                <a:ea typeface="Verdana" panose="020B0604030504040204" pitchFamily="34" charset="0"/>
              </a:rPr>
              <a:t>Елементи прописани Националним стандардом бр. 5 (слично као јавно надметање)</a:t>
            </a:r>
          </a:p>
          <a:p>
            <a:pPr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200" u="sng" kern="0" dirty="0">
                <a:ea typeface="Verdana" panose="020B0604030504040204" pitchFamily="34" charset="0"/>
              </a:rPr>
              <a:t>Ипак</a:t>
            </a:r>
            <a:r>
              <a:rPr lang="sr-Cyrl-RS" sz="2200" kern="0" dirty="0">
                <a:ea typeface="Verdana" panose="020B0604030504040204" pitchFamily="34" charset="0"/>
              </a:rPr>
              <a:t> мањи ниво транспарентности (понуде у затвореним ковертама)</a:t>
            </a:r>
          </a:p>
          <a:p>
            <a:pPr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200" kern="0" dirty="0">
                <a:effectLst/>
                <a:ea typeface="Verdana" panose="020B0604030504040204" pitchFamily="34" charset="0"/>
              </a:rPr>
              <a:t>Сразмерно смањење вредности код наредних покушаја продаје, као и код јавног надметања (50%, </a:t>
            </a:r>
            <a:r>
              <a:rPr lang="sr-Cyrl-RS" sz="2200" kern="0" dirty="0">
                <a:ea typeface="Verdana" panose="020B0604030504040204" pitchFamily="34" charset="0"/>
              </a:rPr>
              <a:t>20% и 5%)</a:t>
            </a:r>
          </a:p>
          <a:p>
            <a:pPr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200" kern="0" dirty="0">
                <a:effectLst/>
                <a:ea typeface="Verdana" panose="020B0604030504040204" pitchFamily="34" charset="0"/>
              </a:rPr>
              <a:t>Иста обавеза да се спроведу сва три покушаја продаје</a:t>
            </a:r>
          </a:p>
          <a:p>
            <a:pPr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200" kern="0" dirty="0">
                <a:effectLst/>
                <a:ea typeface="Verdana" panose="020B0604030504040204" pitchFamily="34" charset="0"/>
              </a:rPr>
              <a:t>Разлика у односу на јавно надметање – могућност четвртог покушаја </a:t>
            </a:r>
          </a:p>
          <a:p>
            <a:pPr lvl="1"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ü"/>
            </a:pPr>
            <a:r>
              <a:rPr lang="sr-Cyrl-RS" sz="1800" kern="0" dirty="0">
                <a:effectLst/>
                <a:ea typeface="Verdana" panose="020B0604030504040204" pitchFamily="34" charset="0"/>
              </a:rPr>
              <a:t>може прихватити цену нижу од 5% процењене, али само у случају продаје појединачне имовине</a:t>
            </a:r>
          </a:p>
          <a:p>
            <a:pPr algn="just">
              <a:spcBef>
                <a:spcPts val="600"/>
              </a:spcBef>
              <a:buClr>
                <a:srgbClr val="360A5A"/>
              </a:buClr>
              <a:buFont typeface="Wingdings" panose="05000000000000000000" pitchFamily="2" charset="2"/>
              <a:buChar char="Ø"/>
            </a:pPr>
            <a:r>
              <a:rPr lang="sr-Cyrl-RS" sz="2200" kern="0" dirty="0">
                <a:ea typeface="Verdana" panose="020B0604030504040204" pitchFamily="34" charset="0"/>
              </a:rPr>
              <a:t>У случају неуспешног четвртог покушаја - следећа продаја најдаље за три месеца од последњег неуспешног покушаја</a:t>
            </a:r>
          </a:p>
          <a:p>
            <a:pPr marL="0" indent="0" algn="just">
              <a:spcBef>
                <a:spcPts val="600"/>
              </a:spcBef>
              <a:buClr>
                <a:srgbClr val="360A5A"/>
              </a:buClr>
              <a:buNone/>
            </a:pPr>
            <a:endParaRPr lang="sr-Cyrl-RS" sz="2200" kern="0" dirty="0">
              <a:ea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360A5A"/>
              </a:buClr>
              <a:buNone/>
            </a:pPr>
            <a:r>
              <a:rPr lang="sr-Cyrl-RS" sz="2200" kern="0" dirty="0">
                <a:ea typeface="Verdana" panose="020B0604030504040204" pitchFamily="34" charset="0"/>
              </a:rPr>
              <a:t>											    </a:t>
            </a:r>
            <a:endParaRPr lang="sr-Cyrl-RS" sz="2200" kern="0" dirty="0">
              <a:effectLst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3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07F3-E0BA-F160-5634-D1CB8763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8" y="1136072"/>
            <a:ext cx="10515600" cy="5424525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sr-Cyrl-RS" sz="2200" dirty="0">
              <a:latin typeface="+mn-lt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Продаја </a:t>
            </a:r>
            <a:r>
              <a:rPr lang="sr-Cyrl-R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унапред познатом купцу по унапред утврђеној цени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Искључиво уз сагласност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Одбора поверилаца </a:t>
            </a:r>
            <a:r>
              <a:rPr lang="sr-Cyrl-RS" dirty="0">
                <a:latin typeface="+mn-lt"/>
              </a:rPr>
              <a:t>који одобрава </a:t>
            </a:r>
            <a:r>
              <a:rPr lang="sr-Cyrl-RS" b="1" u="sng" dirty="0">
                <a:latin typeface="+mn-lt"/>
              </a:rPr>
              <a:t>конкретну понуду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Уколико се имовина налази под разлучним/заложним правом потребна је и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сагласност</a:t>
            </a:r>
            <a:r>
              <a:rPr lang="sr-Cyrl-RS" dirty="0">
                <a:latin typeface="+mn-lt"/>
              </a:rPr>
              <a:t> разлучног/заложног повериоца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Cyrl-RS" sz="1600" u="sng" dirty="0">
                <a:solidFill>
                  <a:schemeClr val="tx1"/>
                </a:solidFill>
                <a:latin typeface="+mn-lt"/>
              </a:rPr>
              <a:t>али само</a:t>
            </a:r>
            <a:r>
              <a:rPr lang="sr-Cyrl-RS" sz="1600" dirty="0">
                <a:solidFill>
                  <a:schemeClr val="tx1"/>
                </a:solidFill>
                <a:latin typeface="+mn-lt"/>
              </a:rPr>
              <a:t> уколико остварена цена не покрива њихово потраживање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r-Cyrl-RS" sz="1600" dirty="0">
                <a:solidFill>
                  <a:schemeClr val="tx1"/>
                </a:solidFill>
                <a:latin typeface="+mn-lt"/>
              </a:rPr>
              <a:t>и то под условом да претходно није покушана продаја неким јавним методом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Разлучни/заложни поверилац има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право прече куповине</a:t>
            </a:r>
            <a:r>
              <a:rPr lang="sr-Cyrl-RS" dirty="0">
                <a:solidFill>
                  <a:schemeClr val="tx1"/>
                </a:solidFill>
                <a:latin typeface="+mn-lt"/>
              </a:rPr>
              <a:t> и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право пребијања </a:t>
            </a:r>
            <a:r>
              <a:rPr lang="sr-Cyrl-RS" dirty="0">
                <a:solidFill>
                  <a:schemeClr val="tx1"/>
                </a:solidFill>
                <a:latin typeface="+mn-lt"/>
              </a:rPr>
              <a:t>цене са потраживањем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Предност</a:t>
            </a:r>
            <a:r>
              <a:rPr lang="sr-Cyrl-RS" dirty="0">
                <a:latin typeface="+mn-lt"/>
              </a:rPr>
              <a:t> методе је њена </a:t>
            </a:r>
            <a:r>
              <a:rPr lang="sr-Cyrl-R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једноставност</a:t>
            </a:r>
            <a:r>
              <a:rPr lang="sr-Cyrl-RS" dirty="0">
                <a:latin typeface="+mn-lt"/>
              </a:rPr>
              <a:t>, </a:t>
            </a:r>
            <a:r>
              <a:rPr lang="sr-Cyrl-R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брзина</a:t>
            </a:r>
            <a:r>
              <a:rPr lang="sr-Cyrl-RS" dirty="0">
                <a:latin typeface="+mn-lt"/>
              </a:rPr>
              <a:t> и </a:t>
            </a:r>
            <a:r>
              <a:rPr lang="sr-Cyrl-R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ниски пратећи трошкови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Cyrl-R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Недостатак </a:t>
            </a:r>
            <a:r>
              <a:rPr lang="sr-Cyrl-RS" dirty="0">
                <a:solidFill>
                  <a:schemeClr val="tx1"/>
                </a:solidFill>
                <a:latin typeface="+mn-lt"/>
              </a:rPr>
              <a:t>методе – </a:t>
            </a:r>
            <a:r>
              <a:rPr lang="sr-Cyrl-RS" dirty="0" err="1">
                <a:solidFill>
                  <a:schemeClr val="tx1"/>
                </a:solidFill>
                <a:latin typeface="+mn-lt"/>
              </a:rPr>
              <a:t>нетранспарентност</a:t>
            </a:r>
            <a:r>
              <a:rPr lang="sr-Cyrl-RS" dirty="0">
                <a:solidFill>
                  <a:schemeClr val="tx1"/>
                </a:solidFill>
                <a:latin typeface="+mn-lt"/>
              </a:rPr>
              <a:t> – сумња у правилност поступања од стране стечајног управника</a:t>
            </a:r>
            <a:endParaRPr lang="sr-Cyrl-RS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/>
            <a:endParaRPr lang="sr-Cyrl-RS" sz="2200" b="1" dirty="0">
              <a:latin typeface="+mn-lt"/>
            </a:endParaRPr>
          </a:p>
          <a:p>
            <a:pPr algn="just"/>
            <a:r>
              <a:rPr lang="sr-Cyrl-RS" sz="2200" dirty="0">
                <a:latin typeface="+mn-lt"/>
              </a:rPr>
              <a:t>											  </a:t>
            </a:r>
          </a:p>
          <a:p>
            <a:pPr algn="just"/>
            <a:endParaRPr lang="sr-Cyrl-RS" sz="22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sr-Cyrl-RS" sz="2200" dirty="0">
              <a:latin typeface="+mn-lt"/>
            </a:endParaRPr>
          </a:p>
          <a:p>
            <a:pPr algn="just"/>
            <a:endParaRPr lang="sr-Cyrl-RS" sz="2200" dirty="0">
              <a:latin typeface="+mn-lt"/>
            </a:endParaRPr>
          </a:p>
          <a:p>
            <a:endParaRPr lang="sr-Cyrl-RS" sz="2200" dirty="0">
              <a:latin typeface="+mn-lt"/>
            </a:endParaRPr>
          </a:p>
          <a:p>
            <a:endParaRPr lang="sr-RS" sz="22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2F2C-8F05-F8F8-17EA-ADC9FD182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07" y="633693"/>
            <a:ext cx="10515600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Непосредна погодба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B32B7E-BF04-5904-9277-C468E8FC83B9}"/>
              </a:ext>
            </a:extLst>
          </p:cNvPr>
          <p:cNvSpPr txBox="1">
            <a:spLocks/>
          </p:cNvSpPr>
          <p:nvPr/>
        </p:nvSpPr>
        <p:spPr>
          <a:xfrm>
            <a:off x="743607" y="1409700"/>
            <a:ext cx="11038818" cy="4699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r-Cyrl-R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4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AE490F6-07F5-C969-B68E-81DCEDB20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047731"/>
              </p:ext>
            </p:extLst>
          </p:nvPr>
        </p:nvGraphicFramePr>
        <p:xfrm>
          <a:off x="859654" y="1330486"/>
          <a:ext cx="10515600" cy="520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1B43FEC-217F-6BC2-8ECD-732108365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715" y="636377"/>
            <a:ext cx="10654083" cy="590931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УЛОГА СУДА У ПОСТУПКУ ПРОДАЈЕ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67C64D-1226-E948-21DD-471A68DDABF1}"/>
              </a:ext>
            </a:extLst>
          </p:cNvPr>
          <p:cNvSpPr txBox="1">
            <a:spLocks/>
          </p:cNvSpPr>
          <p:nvPr/>
        </p:nvSpPr>
        <p:spPr>
          <a:xfrm>
            <a:off x="593028" y="1416524"/>
            <a:ext cx="11005944" cy="51174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5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2EE918-158E-4678-A0B0-D0B232BD657C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9994</TotalTime>
  <Words>2621</Words>
  <Application>Microsoft Office PowerPoint</Application>
  <PresentationFormat>Widescreen</PresentationFormat>
  <Paragraphs>256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Branka Vesovic</cp:lastModifiedBy>
  <cp:revision>172</cp:revision>
  <dcterms:created xsi:type="dcterms:W3CDTF">2024-02-02T09:43:20Z</dcterms:created>
  <dcterms:modified xsi:type="dcterms:W3CDTF">2024-10-28T13:31:55Z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